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40" r:id="rId5"/>
    <p:sldMasterId id="2147483741" r:id="rId6"/>
    <p:sldMasterId id="2147483742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</p:sldIdLst>
  <p:sldSz cy="5143500" cx="9144000"/>
  <p:notesSz cx="6858000" cy="9144000"/>
  <p:embeddedFontLst>
    <p:embeddedFont>
      <p:font typeface="Roboto"/>
      <p:regular r:id="rId54"/>
      <p:bold r:id="rId55"/>
      <p:italic r:id="rId56"/>
      <p:boldItalic r:id="rId57"/>
    </p:embeddedFont>
    <p:embeddedFont>
      <p:font typeface="Crimson Pro"/>
      <p:regular r:id="rId58"/>
      <p:bold r:id="rId59"/>
      <p:italic r:id="rId60"/>
      <p:boldItalic r:id="rId61"/>
    </p:embeddedFont>
    <p:embeddedFont>
      <p:font typeface="Crimson Text"/>
      <p:regular r:id="rId62"/>
      <p:bold r:id="rId63"/>
      <p:italic r:id="rId64"/>
      <p:boldItalic r:id="rId65"/>
    </p:embeddedFont>
    <p:embeddedFont>
      <p:font typeface="DM Sans"/>
      <p:regular r:id="rId66"/>
      <p:bold r:id="rId67"/>
      <p:italic r:id="rId68"/>
      <p:boldItalic r:id="rId6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Anna-Bradley Schoenfeld"/>
  <p:cmAuthor clrIdx="1" id="1" initials="" lastIdx="1" name="Susan Guerrero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font" Target="fonts/CrimsonText-bold.fntdata"/><Relationship Id="rId21" Type="http://schemas.openxmlformats.org/officeDocument/2006/relationships/slide" Target="slides/slide13.xml"/><Relationship Id="rId68" Type="http://schemas.openxmlformats.org/officeDocument/2006/relationships/font" Target="fonts/DMSans-italic.fntdata"/><Relationship Id="rId7" Type="http://schemas.openxmlformats.org/officeDocument/2006/relationships/slideMaster" Target="slideMasters/slideMaster3.xml"/><Relationship Id="rId71" Type="http://schemas.openxmlformats.org/officeDocument/2006/relationships/customXml" Target="../customXml/item2.xml"/><Relationship Id="rId2" Type="http://schemas.openxmlformats.org/officeDocument/2006/relationships/viewProps" Target="viewProps.xml"/><Relationship Id="rId29" Type="http://schemas.openxmlformats.org/officeDocument/2006/relationships/slide" Target="slides/slide21.xml"/><Relationship Id="rId16" Type="http://schemas.openxmlformats.org/officeDocument/2006/relationships/slide" Target="slides/slide8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66" Type="http://schemas.openxmlformats.org/officeDocument/2006/relationships/font" Target="fonts/DMSans-regular.fntdata"/><Relationship Id="rId24" Type="http://schemas.openxmlformats.org/officeDocument/2006/relationships/slide" Target="slides/slide16.xml"/><Relationship Id="rId53" Type="http://schemas.openxmlformats.org/officeDocument/2006/relationships/slide" Target="slides/slide45.xml"/><Relationship Id="rId11" Type="http://schemas.openxmlformats.org/officeDocument/2006/relationships/slide" Target="slides/slide3.xml"/><Relationship Id="rId58" Type="http://schemas.openxmlformats.org/officeDocument/2006/relationships/font" Target="fonts/CrimsonPro-regular.fntdata"/><Relationship Id="rId5" Type="http://schemas.openxmlformats.org/officeDocument/2006/relationships/slideMaster" Target="slideMasters/slideMaster1.xml"/><Relationship Id="rId61" Type="http://schemas.openxmlformats.org/officeDocument/2006/relationships/font" Target="fonts/CrimsonPro-boldItalic.fntdata"/><Relationship Id="rId19" Type="http://schemas.openxmlformats.org/officeDocument/2006/relationships/slide" Target="slides/slide11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64" Type="http://schemas.openxmlformats.org/officeDocument/2006/relationships/font" Target="fonts/CrimsonText-italic.fntdata"/><Relationship Id="rId22" Type="http://schemas.openxmlformats.org/officeDocument/2006/relationships/slide" Target="slides/slide14.xml"/><Relationship Id="rId69" Type="http://schemas.openxmlformats.org/officeDocument/2006/relationships/font" Target="fonts/DMSans-boldItalic.fntdata"/><Relationship Id="rId27" Type="http://schemas.openxmlformats.org/officeDocument/2006/relationships/slide" Target="slides/slide19.xml"/><Relationship Id="rId56" Type="http://schemas.openxmlformats.org/officeDocument/2006/relationships/font" Target="fonts/Roboto-italic.fntdata"/><Relationship Id="rId14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51" Type="http://schemas.openxmlformats.org/officeDocument/2006/relationships/slide" Target="slides/slide43.xml"/><Relationship Id="rId72" Type="http://schemas.openxmlformats.org/officeDocument/2006/relationships/customXml" Target="../customXml/item3.xml"/><Relationship Id="rId3" Type="http://schemas.openxmlformats.org/officeDocument/2006/relationships/presProps" Target="presProps.xml"/><Relationship Id="rId46" Type="http://schemas.openxmlformats.org/officeDocument/2006/relationships/slide" Target="slides/slide38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67" Type="http://schemas.openxmlformats.org/officeDocument/2006/relationships/font" Target="fonts/DMSans-bold.fntdata"/><Relationship Id="rId25" Type="http://schemas.openxmlformats.org/officeDocument/2006/relationships/slide" Target="slides/slide17.xml"/><Relationship Id="rId12" Type="http://schemas.openxmlformats.org/officeDocument/2006/relationships/slide" Target="slides/slide4.xml"/><Relationship Id="rId59" Type="http://schemas.openxmlformats.org/officeDocument/2006/relationships/font" Target="fonts/CrimsonPro-bold.fntdata"/><Relationship Id="rId17" Type="http://schemas.openxmlformats.org/officeDocument/2006/relationships/slide" Target="slides/slide9.xml"/><Relationship Id="rId41" Type="http://schemas.openxmlformats.org/officeDocument/2006/relationships/slide" Target="slides/slide33.xml"/><Relationship Id="rId62" Type="http://schemas.openxmlformats.org/officeDocument/2006/relationships/font" Target="fonts/CrimsonText-regular.fntdata"/><Relationship Id="rId20" Type="http://schemas.openxmlformats.org/officeDocument/2006/relationships/slide" Target="slides/slide12.xml"/><Relationship Id="rId54" Type="http://schemas.openxmlformats.org/officeDocument/2006/relationships/font" Target="fonts/Roboto-regular.fntdata"/><Relationship Id="rId70" Type="http://schemas.openxmlformats.org/officeDocument/2006/relationships/customXml" Target="../customXml/item1.xml"/><Relationship Id="rId1" Type="http://schemas.openxmlformats.org/officeDocument/2006/relationships/theme" Target="theme/theme1.xml"/><Relationship Id="rId6" Type="http://schemas.openxmlformats.org/officeDocument/2006/relationships/slideMaster" Target="slideMasters/slideMaster2.xml"/><Relationship Id="rId49" Type="http://schemas.openxmlformats.org/officeDocument/2006/relationships/slide" Target="slides/slide41.xml"/><Relationship Id="rId36" Type="http://schemas.openxmlformats.org/officeDocument/2006/relationships/slide" Target="slides/slide28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57" Type="http://schemas.openxmlformats.org/officeDocument/2006/relationships/font" Target="fonts/Roboto-boldItalic.fntdata"/><Relationship Id="rId15" Type="http://schemas.openxmlformats.org/officeDocument/2006/relationships/slide" Target="slides/slide7.xml"/><Relationship Id="rId44" Type="http://schemas.openxmlformats.org/officeDocument/2006/relationships/slide" Target="slides/slide36.xml"/><Relationship Id="rId31" Type="http://schemas.openxmlformats.org/officeDocument/2006/relationships/slide" Target="slides/slide23.xml"/><Relationship Id="rId65" Type="http://schemas.openxmlformats.org/officeDocument/2006/relationships/font" Target="fonts/CrimsonText-boldItalic.fntdata"/><Relationship Id="rId60" Type="http://schemas.openxmlformats.org/officeDocument/2006/relationships/font" Target="fonts/CrimsonPro-italic.fntdata"/><Relationship Id="rId52" Type="http://schemas.openxmlformats.org/officeDocument/2006/relationships/slide" Target="slides/slide44.xml"/><Relationship Id="rId10" Type="http://schemas.openxmlformats.org/officeDocument/2006/relationships/slide" Target="slides/slide2.xml"/><Relationship Id="rId4" Type="http://schemas.openxmlformats.org/officeDocument/2006/relationships/commentAuthors" Target="commentAuthors.xml"/><Relationship Id="rId9" Type="http://schemas.openxmlformats.org/officeDocument/2006/relationships/slide" Target="slides/slide1.xml"/><Relationship Id="rId39" Type="http://schemas.openxmlformats.org/officeDocument/2006/relationships/slide" Target="slides/slide3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font" Target="fonts/Roboto-bold.fntdata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5-03-13T18:55:03.585">
    <p:pos x="6000" y="0"/>
    <p:text>@Susan.Guerrero@fletcher.edu  right now I am highlighting FIUs surveys for assessment but if you want to get Fletcher's built into the platform before we do our presentation I can show Fletcher's assessments in-portal.</p:text>
  </p:cm>
  <p:cm authorId="1" idx="1" dt="2025-03-13T18:55:03.585">
    <p:pos x="6000" y="0"/>
    <p:text>I don't know if we have had enough yet to give a good visual. I will leave that one up to you.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4" name="Shape 2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5" name="Google Shape;2025;g2b5c058a602_0_94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6" name="Google Shape;2026;g2b5c058a602_0_94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6" name="Shape 2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g335ae8d4bd2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8" name="Google Shape;2108;g335ae8d4bd2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3" name="Shape 2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4" name="Google Shape;2114;g335ae8d4bd2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5" name="Google Shape;2115;g335ae8d4bd2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0" name="Shape 2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1" name="Google Shape;2121;g335ae8d4bd2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2" name="Google Shape;2122;g335ae8d4bd2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7" name="Shape 2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8" name="Google Shape;2128;g335ae8d4bd2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9" name="Google Shape;2129;g335ae8d4bd2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4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5" name="Google Shape;2135;g33597c57f29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6" name="Google Shape;2136;g33597c57f29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9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33597c57f29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33597c57f29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4" name="Shape 2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5" name="Google Shape;2145;g335ae8d4bd2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6" name="Google Shape;2146;g335ae8d4bd2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" name="Google Shape;2152;g335ae8d4bd2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3" name="Google Shape;2153;g335ae8d4bd2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8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g335ae8d4bd2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0" name="Google Shape;2160;g335ae8d4bd2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5" name="Shape 2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6" name="Google Shape;2166;g335ae8d4bd2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7" name="Google Shape;2167;g335ae8d4bd2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1" name="Shape 2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2" name="Google Shape;2032;g33597c57f2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3" name="Google Shape;2033;g33597c57f2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2" name="Shape 2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3" name="Google Shape;2173;g335ae8d4bd2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4" name="Google Shape;2174;g335ae8d4bd2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9" name="Shape 2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0" name="Google Shape;2180;g335ae8d4bd2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1" name="Google Shape;2181;g335ae8d4bd2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4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5" name="Google Shape;2185;g335ae8d4bd2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6" name="Google Shape;2186;g335ae8d4bd2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2" name="Google Shape;2192;g335ae8d4bd2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3" name="Google Shape;2193;g335ae8d4bd2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8" name="Shape 2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9" name="Google Shape;2199;g335ae8d4bd2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0" name="Google Shape;2200;g335ae8d4bd2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5" name="Shape 2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" name="Google Shape;2206;g335ae8d4bd2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7" name="Google Shape;2207;g335ae8d4bd2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2" name="Shape 2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3" name="Google Shape;2213;g335ae8d4bd2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4" name="Google Shape;2214;g335ae8d4bd2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9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g335ae8d4bd2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1" name="Google Shape;2221;g335ae8d4bd2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6" name="Shape 2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Google Shape;2227;g335ae8d4bd2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8" name="Google Shape;2228;g335ae8d4bd2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3" name="Shape 2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4" name="Google Shape;2234;g335ae8d4bd2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5" name="Google Shape;2235;g335ae8d4bd2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9" name="Shape 2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0" name="Google Shape;2040;g33597c57f29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1" name="Google Shape;2041;g33597c57f29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Mara and Susan tag team. 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0" name="Shape 2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1" name="Google Shape;2241;g335ae8d4bd2_0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2" name="Google Shape;2242;g335ae8d4bd2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7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g335ae8d4bd2_0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9" name="Google Shape;2249;g335ae8d4bd2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4" name="Shape 2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" name="Google Shape;2255;g33597c57f29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6" name="Google Shape;2256;g33597c57f29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9" name="Shape 2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0" name="Google Shape;2260;g33597c57f29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1" name="Google Shape;2261;g33597c57f29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4" name="Shape 2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5" name="Google Shape;2265;g335ae8d4bd2_0_2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6" name="Google Shape;2266;g335ae8d4bd2_0_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1" name="Shape 2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2" name="Google Shape;2272;g335ae8d4bd2_0_2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3" name="Google Shape;2273;g335ae8d4bd2_0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8" name="Shape 2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9" name="Google Shape;2279;g335ae8d4bd2_0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0" name="Google Shape;2280;g335ae8d4bd2_0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5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g335ae8d4bd2_0_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7" name="Google Shape;2287;g335ae8d4bd2_0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2" name="Shape 2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" name="Google Shape;2293;g33597c57f29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4" name="Google Shape;2294;g33597c57f29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7" name="Shape 2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8" name="Google Shape;2298;g335ae8d4bd2_0_3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9" name="Google Shape;2299;g335ae8d4bd2_0_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9" name="Shape 2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2050;g33597c57f29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1" name="Google Shape;2051;g33597c57f29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Mara and Susan. How Fletcher</a:t>
            </a:r>
            <a:r>
              <a:rPr lang="en" sz="1050">
                <a:solidFill>
                  <a:srgbClr val="444746"/>
                </a:solidFill>
                <a:latin typeface="Roboto"/>
                <a:ea typeface="Roboto"/>
                <a:cs typeface="Roboto"/>
                <a:sym typeface="Roboto"/>
              </a:rPr>
              <a:t> learned of the need for Cybersecurity employees in the Maritime Industry and how we built the program. </a:t>
            </a:r>
            <a:r>
              <a:rPr lang="en" sz="1050">
                <a:solidFill>
                  <a:srgbClr val="444746"/>
                </a:solidFill>
                <a:latin typeface="Roboto"/>
                <a:ea typeface="Roboto"/>
                <a:cs typeface="Roboto"/>
                <a:sym typeface="Roboto"/>
              </a:rPr>
              <a:t>Speed</a:t>
            </a:r>
            <a:r>
              <a:rPr lang="en" sz="1050">
                <a:solidFill>
                  <a:srgbClr val="444746"/>
                </a:solidFill>
                <a:latin typeface="Roboto"/>
                <a:ea typeface="Roboto"/>
                <a:cs typeface="Roboto"/>
                <a:sym typeface="Roboto"/>
              </a:rPr>
              <a:t> of cyber.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4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Google Shape;2305;g335ae8d4bd2_0_4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6" name="Google Shape;2306;g335ae8d4bd2_0_4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9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" name="Google Shape;2310;g335ae8d4bd2_0_3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1" name="Google Shape;2311;g335ae8d4bd2_0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6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g33597c57f29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8" name="Google Shape;2318;g33597c57f29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Don’t forget these metrics: </a:t>
            </a:r>
            <a:r>
              <a:rPr lang="en" sz="1600">
                <a:solidFill>
                  <a:schemeClr val="dk1"/>
                </a:solidFill>
              </a:rPr>
              <a:t>peer collaboration on WBLE outcomes, including networking, skill-building, and career confidence.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1" name="Shape 2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2" name="Google Shape;2322;g33597c57f29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3" name="Google Shape;2323;g33597c57f29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7" name="Shape 2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8" name="Google Shape;2328;g33597c57f29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9" name="Google Shape;2329;g33597c57f29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2" name="Shape 2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3" name="Google Shape;2333;g22dd5f43f53_2_69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4" name="Google Shape;2334;g22dd5f43f53_2_6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9" name="Shape 2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Google Shape;2060;g22dd5f43f53_2_2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1" name="Google Shape;2061;g22dd5f43f53_2_2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Mara: </a:t>
            </a:r>
            <a:r>
              <a:rPr lang="en">
                <a:solidFill>
                  <a:schemeClr val="dk1"/>
                </a:solidFill>
              </a:rPr>
              <a:t>There is in fact a full spectrum of work-based learning experiences that can be offered to students. Susan: </a:t>
            </a:r>
            <a:r>
              <a:rPr lang="en" sz="1050">
                <a:solidFill>
                  <a:srgbClr val="44474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how companies build real-world projects with Riipen that match what they learn in the classroom making the connection between skills learned and reinforcing them with practice.</a:t>
            </a:r>
            <a:endParaRPr/>
          </a:p>
        </p:txBody>
      </p:sp>
      <p:sp>
        <p:nvSpPr>
          <p:cNvPr id="2062" name="Google Shape;2062;g22dd5f43f53_2_24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6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33597c57f29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8" name="Google Shape;2068;g33597c57f29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a workshop where we will walk through these steps in teams - so that everyone gains experience in how to build project-based learning programs. To simplify the process today, we are utilizing the </a:t>
            </a:r>
            <a:r>
              <a:rPr lang="en"/>
              <a:t>tools</a:t>
            </a:r>
            <a:r>
              <a:rPr lang="en"/>
              <a:t> we have at Riipen to assist.With a mission to </a:t>
            </a:r>
            <a:r>
              <a:rPr lang="en"/>
              <a:t>eliminate</a:t>
            </a:r>
            <a:r>
              <a:rPr lang="en"/>
              <a:t> underemployment, Riipen takes very </a:t>
            </a:r>
            <a:r>
              <a:rPr lang="en"/>
              <a:t>seriously</a:t>
            </a:r>
            <a:r>
              <a:rPr lang="en"/>
              <a:t> our work with </a:t>
            </a:r>
            <a:r>
              <a:rPr lang="en"/>
              <a:t>education providers to ensure learners receive quality experiential learning opportunities that enhance the student learning experience.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7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Google Shape;2088;g33597c57f29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9" name="Google Shape;2089;g33597c57f29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2" name="Shape 2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3" name="Google Shape;2093;g335ae8d4bd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4" name="Google Shape;2094;g335ae8d4bd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9" name="Shape 2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0" name="Google Shape;2100;g335ae8d4bd2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1" name="Google Shape;2101;g335ae8d4bd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Relationship Id="rId3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Relationship Id="rId3" Type="http://schemas.openxmlformats.org/officeDocument/2006/relationships/image" Target="../media/image4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23.png"/><Relationship Id="rId5" Type="http://schemas.openxmlformats.org/officeDocument/2006/relationships/image" Target="../media/image6.png"/><Relationship Id="rId6" Type="http://schemas.openxmlformats.org/officeDocument/2006/relationships/image" Target="../media/image9.png"/><Relationship Id="rId7" Type="http://schemas.openxmlformats.org/officeDocument/2006/relationships/image" Target="../media/image5.png"/><Relationship Id="rId8" Type="http://schemas.openxmlformats.org/officeDocument/2006/relationships/image" Target="../media/image1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2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Relationship Id="rId3" Type="http://schemas.openxmlformats.org/officeDocument/2006/relationships/image" Target="../media/image25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1.png"/><Relationship Id="rId3" Type="http://schemas.openxmlformats.org/officeDocument/2006/relationships/image" Target="../media/image14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9.gif"/><Relationship Id="rId3" Type="http://schemas.openxmlformats.org/officeDocument/2006/relationships/image" Target="../media/image25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9.gif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0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0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2.png"/><Relationship Id="rId3" Type="http://schemas.openxmlformats.org/officeDocument/2006/relationships/image" Target="../media/image28.png"/><Relationship Id="rId4" Type="http://schemas.openxmlformats.org/officeDocument/2006/relationships/image" Target="../media/image30.png"/><Relationship Id="rId5" Type="http://schemas.openxmlformats.org/officeDocument/2006/relationships/image" Target="../media/image26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Relationship Id="rId3" Type="http://schemas.openxmlformats.org/officeDocument/2006/relationships/image" Target="../media/image25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9.gif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Relationship Id="rId3" Type="http://schemas.openxmlformats.org/officeDocument/2006/relationships/image" Target="../media/image2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9.gif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bg>
      <p:bgPr>
        <a:solidFill>
          <a:schemeClr val="dk1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06103D">
                  <a:alpha val="0"/>
                </a:srgbClr>
              </a:gs>
              <a:gs pos="41000">
                <a:srgbClr val="06103D">
                  <a:alpha val="0"/>
                </a:srgbClr>
              </a:gs>
              <a:gs pos="100000">
                <a:srgbClr val="1532BA">
                  <a:alpha val="50980"/>
                </a:srgbClr>
              </a:gs>
            </a:gsLst>
            <a:lin ang="1890000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" name="Google Shape;58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13048" y="157734"/>
            <a:ext cx="5779080" cy="577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9308" y="3899441"/>
            <a:ext cx="1163874" cy="391917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/>
          <p:nvPr>
            <p:ph type="ctrTitle"/>
          </p:nvPr>
        </p:nvSpPr>
        <p:spPr>
          <a:xfrm>
            <a:off x="899308" y="1062454"/>
            <a:ext cx="3855572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Crimson Text"/>
              <a:buNone/>
              <a:defRPr sz="41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" type="subTitle"/>
          </p:nvPr>
        </p:nvSpPr>
        <p:spPr>
          <a:xfrm>
            <a:off x="899308" y="2922211"/>
            <a:ext cx="3855572" cy="63480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4">
            <a:alphaModFix/>
          </a:blip>
          <a:srcRect b="28685" l="27607" r="19448" t="0"/>
          <a:stretch/>
        </p:blipFill>
        <p:spPr>
          <a:xfrm>
            <a:off x="3813048" y="361188"/>
            <a:ext cx="5330952" cy="4782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">
  <p:cSld name="3_Title and Conten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1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15"/>
          <p:cNvSpPr txBox="1"/>
          <p:nvPr>
            <p:ph type="title"/>
          </p:nvPr>
        </p:nvSpPr>
        <p:spPr>
          <a:xfrm>
            <a:off x="4836221" y="273844"/>
            <a:ext cx="3936303" cy="111557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4836221" y="1389413"/>
            <a:ext cx="3936304" cy="324330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2pPr>
            <a:lvl3pPr indent="-2984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8" name="Google Shape;68;p15"/>
          <p:cNvSpPr txBox="1"/>
          <p:nvPr>
            <p:ph idx="10" type="dt"/>
          </p:nvPr>
        </p:nvSpPr>
        <p:spPr>
          <a:xfrm>
            <a:off x="1466850" y="4632722"/>
            <a:ext cx="140589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9" name="Google Shape;69;p15"/>
          <p:cNvSpPr txBox="1"/>
          <p:nvPr>
            <p:ph idx="11" type="ftr"/>
          </p:nvPr>
        </p:nvSpPr>
        <p:spPr>
          <a:xfrm>
            <a:off x="3028950" y="4632722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5"/>
          <p:cNvSpPr txBox="1"/>
          <p:nvPr>
            <p:ph idx="12" type="sldNum"/>
          </p:nvPr>
        </p:nvSpPr>
        <p:spPr>
          <a:xfrm>
            <a:off x="6715125" y="4632722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1pPr>
            <a:lvl2pPr indent="0" lvl="1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2pPr>
            <a:lvl3pPr indent="0" lvl="2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3pPr>
            <a:lvl4pPr indent="0" lvl="3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4pPr>
            <a:lvl5pPr indent="0" lvl="4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5pPr>
            <a:lvl6pPr indent="0" lvl="5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6pPr>
            <a:lvl7pPr indent="0" lvl="6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7pPr>
            <a:lvl8pPr indent="0" lvl="7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8pPr>
            <a:lvl9pPr indent="0" lvl="8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" name="Google Shape;71;p15"/>
          <p:cNvSpPr txBox="1"/>
          <p:nvPr>
            <p:ph idx="2" type="body"/>
          </p:nvPr>
        </p:nvSpPr>
        <p:spPr>
          <a:xfrm>
            <a:off x="371474" y="1389413"/>
            <a:ext cx="3936304" cy="324330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1pPr>
            <a:lvl2pPr indent="-3048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2" name="Google Shape;72;p15"/>
          <p:cNvSpPr txBox="1"/>
          <p:nvPr>
            <p:ph idx="3" type="body"/>
          </p:nvPr>
        </p:nvSpPr>
        <p:spPr>
          <a:xfrm>
            <a:off x="371475" y="273844"/>
            <a:ext cx="3936206" cy="111561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 b="0" i="0" sz="3300">
                <a:solidFill>
                  <a:schemeClr val="lt1"/>
                </a:solidFill>
                <a:latin typeface="Crimson Text"/>
                <a:ea typeface="Crimson Text"/>
                <a:cs typeface="Crimson Text"/>
                <a:sym typeface="Crimson Text"/>
              </a:defRPr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73" name="Google Shape;73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1475" y="4632722"/>
            <a:ext cx="813235" cy="273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 type="blank">
  <p:cSld name="BLANK">
    <p:bg>
      <p:bgPr>
        <a:solidFill>
          <a:schemeClr val="dk1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idx="10" type="dt"/>
          </p:nvPr>
        </p:nvSpPr>
        <p:spPr>
          <a:xfrm>
            <a:off x="1466850" y="4632722"/>
            <a:ext cx="140589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6"/>
          <p:cNvSpPr txBox="1"/>
          <p:nvPr>
            <p:ph idx="11" type="ftr"/>
          </p:nvPr>
        </p:nvSpPr>
        <p:spPr>
          <a:xfrm>
            <a:off x="3028950" y="4632722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" name="Google Shape;77;p16"/>
          <p:cNvSpPr txBox="1"/>
          <p:nvPr>
            <p:ph idx="12" type="sldNum"/>
          </p:nvPr>
        </p:nvSpPr>
        <p:spPr>
          <a:xfrm>
            <a:off x="6715125" y="4632722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Crimson Text"/>
                <a:ea typeface="Crimson Text"/>
                <a:cs typeface="Crimson Text"/>
                <a:sym typeface="Crimson Text"/>
              </a:defRPr>
            </a:lvl1pPr>
            <a:lvl2pPr indent="0" lvl="1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Crimson Text"/>
                <a:ea typeface="Crimson Text"/>
                <a:cs typeface="Crimson Text"/>
                <a:sym typeface="Crimson Text"/>
              </a:defRPr>
            </a:lvl2pPr>
            <a:lvl3pPr indent="0" lvl="2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Crimson Text"/>
                <a:ea typeface="Crimson Text"/>
                <a:cs typeface="Crimson Text"/>
                <a:sym typeface="Crimson Text"/>
              </a:defRPr>
            </a:lvl3pPr>
            <a:lvl4pPr indent="0" lvl="3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Crimson Text"/>
                <a:ea typeface="Crimson Text"/>
                <a:cs typeface="Crimson Text"/>
                <a:sym typeface="Crimson Text"/>
              </a:defRPr>
            </a:lvl4pPr>
            <a:lvl5pPr indent="0" lvl="4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Crimson Text"/>
                <a:ea typeface="Crimson Text"/>
                <a:cs typeface="Crimson Text"/>
                <a:sym typeface="Crimson Text"/>
              </a:defRPr>
            </a:lvl5pPr>
            <a:lvl6pPr indent="0" lvl="5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Crimson Text"/>
                <a:ea typeface="Crimson Text"/>
                <a:cs typeface="Crimson Text"/>
                <a:sym typeface="Crimson Text"/>
              </a:defRPr>
            </a:lvl6pPr>
            <a:lvl7pPr indent="0" lvl="6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Crimson Text"/>
                <a:ea typeface="Crimson Text"/>
                <a:cs typeface="Crimson Text"/>
                <a:sym typeface="Crimson Text"/>
              </a:defRPr>
            </a:lvl7pPr>
            <a:lvl8pPr indent="0" lvl="7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Crimson Text"/>
                <a:ea typeface="Crimson Text"/>
                <a:cs typeface="Crimson Text"/>
                <a:sym typeface="Crimson Text"/>
              </a:defRPr>
            </a:lvl8pPr>
            <a:lvl9pPr indent="0" lvl="8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Crimson Text"/>
                <a:ea typeface="Crimson Text"/>
                <a:cs typeface="Crimson Text"/>
                <a:sym typeface="Crimson Tex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1475" y="4632722"/>
            <a:ext cx="813235" cy="273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>
            <p:ph type="title"/>
          </p:nvPr>
        </p:nvSpPr>
        <p:spPr>
          <a:xfrm>
            <a:off x="371475" y="273844"/>
            <a:ext cx="8401050" cy="78686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1" name="Google Shape;81;p17"/>
          <p:cNvSpPr txBox="1"/>
          <p:nvPr>
            <p:ph idx="1" type="body"/>
          </p:nvPr>
        </p:nvSpPr>
        <p:spPr>
          <a:xfrm>
            <a:off x="371475" y="1060704"/>
            <a:ext cx="8401050" cy="357201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2pPr>
            <a:lvl3pPr indent="-2984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2" name="Google Shape;82;p17"/>
          <p:cNvSpPr txBox="1"/>
          <p:nvPr>
            <p:ph idx="10" type="dt"/>
          </p:nvPr>
        </p:nvSpPr>
        <p:spPr>
          <a:xfrm>
            <a:off x="1466850" y="4632722"/>
            <a:ext cx="140589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7"/>
          <p:cNvSpPr txBox="1"/>
          <p:nvPr>
            <p:ph idx="11" type="ftr"/>
          </p:nvPr>
        </p:nvSpPr>
        <p:spPr>
          <a:xfrm>
            <a:off x="3028950" y="4632722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84" name="Google Shape;84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1475" y="4632722"/>
            <a:ext cx="813233" cy="273844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7"/>
          <p:cNvSpPr txBox="1"/>
          <p:nvPr>
            <p:ph idx="12" type="sldNum"/>
          </p:nvPr>
        </p:nvSpPr>
        <p:spPr>
          <a:xfrm>
            <a:off x="6715125" y="4632722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1pPr>
            <a:lvl2pPr indent="0" lvl="1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2pPr>
            <a:lvl3pPr indent="0" lvl="2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3pPr>
            <a:lvl4pPr indent="0" lvl="3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4pPr>
            <a:lvl5pPr indent="0" lvl="4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5pPr>
            <a:lvl6pPr indent="0" lvl="5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6pPr>
            <a:lvl7pPr indent="0" lvl="6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7pPr>
            <a:lvl8pPr indent="0" lvl="7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8pPr>
            <a:lvl9pPr indent="0" lvl="8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/>
          <p:nvPr/>
        </p:nvSpPr>
        <p:spPr>
          <a:xfrm>
            <a:off x="0" y="0"/>
            <a:ext cx="3936304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" name="Google Shape;88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1475" y="4632722"/>
            <a:ext cx="813235" cy="273844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8"/>
          <p:cNvSpPr txBox="1"/>
          <p:nvPr>
            <p:ph type="title"/>
          </p:nvPr>
        </p:nvSpPr>
        <p:spPr>
          <a:xfrm>
            <a:off x="4307778" y="273844"/>
            <a:ext cx="4464746" cy="111557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4307778" y="1389413"/>
            <a:ext cx="4464747" cy="324330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2pPr>
            <a:lvl3pPr indent="-2984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1" name="Google Shape;91;p18"/>
          <p:cNvSpPr txBox="1"/>
          <p:nvPr>
            <p:ph idx="10" type="dt"/>
          </p:nvPr>
        </p:nvSpPr>
        <p:spPr>
          <a:xfrm>
            <a:off x="1466850" y="4632722"/>
            <a:ext cx="140589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18"/>
          <p:cNvSpPr txBox="1"/>
          <p:nvPr>
            <p:ph idx="11" type="ftr"/>
          </p:nvPr>
        </p:nvSpPr>
        <p:spPr>
          <a:xfrm>
            <a:off x="3028950" y="4632722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18"/>
          <p:cNvSpPr txBox="1"/>
          <p:nvPr>
            <p:ph idx="12" type="sldNum"/>
          </p:nvPr>
        </p:nvSpPr>
        <p:spPr>
          <a:xfrm>
            <a:off x="6715125" y="4632722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1pPr>
            <a:lvl2pPr indent="0" lvl="1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2pPr>
            <a:lvl3pPr indent="0" lvl="2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3pPr>
            <a:lvl4pPr indent="0" lvl="3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4pPr>
            <a:lvl5pPr indent="0" lvl="4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5pPr>
            <a:lvl6pPr indent="0" lvl="5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6pPr>
            <a:lvl7pPr indent="0" lvl="6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7pPr>
            <a:lvl8pPr indent="0" lvl="7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8pPr>
            <a:lvl9pPr indent="0" lvl="8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and Content">
  <p:cSld name="5_Title and Conten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/>
          <p:nvPr>
            <p:ph type="title"/>
          </p:nvPr>
        </p:nvSpPr>
        <p:spPr>
          <a:xfrm>
            <a:off x="4836221" y="1636300"/>
            <a:ext cx="3936303" cy="59481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rimson Text"/>
              <a:buNone/>
              <a:defRPr sz="21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6" name="Google Shape;96;p19"/>
          <p:cNvSpPr txBox="1"/>
          <p:nvPr>
            <p:ph idx="1" type="body"/>
          </p:nvPr>
        </p:nvSpPr>
        <p:spPr>
          <a:xfrm>
            <a:off x="4836221" y="2231111"/>
            <a:ext cx="3936304" cy="229516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048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2pPr>
            <a:lvl3pPr indent="-2984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>
                <a:solidFill>
                  <a:schemeClr val="dk1"/>
                </a:solidFill>
              </a:defRPr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7" name="Google Shape;97;p19"/>
          <p:cNvSpPr txBox="1"/>
          <p:nvPr>
            <p:ph idx="2" type="body"/>
          </p:nvPr>
        </p:nvSpPr>
        <p:spPr>
          <a:xfrm>
            <a:off x="371474" y="2231111"/>
            <a:ext cx="3936304" cy="229516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048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2pPr>
            <a:lvl3pPr indent="-2984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>
                <a:solidFill>
                  <a:schemeClr val="dk1"/>
                </a:solidFill>
              </a:defRPr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8" name="Google Shape;98;p19"/>
          <p:cNvSpPr txBox="1"/>
          <p:nvPr>
            <p:ph idx="3" type="body"/>
          </p:nvPr>
        </p:nvSpPr>
        <p:spPr>
          <a:xfrm>
            <a:off x="371475" y="1636300"/>
            <a:ext cx="3936206" cy="59483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0" i="0" sz="21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9" name="Google Shape;99;p19"/>
          <p:cNvSpPr txBox="1"/>
          <p:nvPr>
            <p:ph idx="4" type="body"/>
          </p:nvPr>
        </p:nvSpPr>
        <p:spPr>
          <a:xfrm>
            <a:off x="371475" y="273844"/>
            <a:ext cx="8401049" cy="111561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b="0" i="0" sz="33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0" name="Google Shape;100;p19"/>
          <p:cNvSpPr txBox="1"/>
          <p:nvPr>
            <p:ph idx="10" type="dt"/>
          </p:nvPr>
        </p:nvSpPr>
        <p:spPr>
          <a:xfrm>
            <a:off x="1466850" y="4632722"/>
            <a:ext cx="140589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19"/>
          <p:cNvSpPr txBox="1"/>
          <p:nvPr>
            <p:ph idx="11" type="ftr"/>
          </p:nvPr>
        </p:nvSpPr>
        <p:spPr>
          <a:xfrm>
            <a:off x="3028950" y="4632722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102" name="Google Shape;102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1475" y="4632722"/>
            <a:ext cx="813233" cy="273844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9"/>
          <p:cNvSpPr txBox="1"/>
          <p:nvPr>
            <p:ph idx="12" type="sldNum"/>
          </p:nvPr>
        </p:nvSpPr>
        <p:spPr>
          <a:xfrm>
            <a:off x="6715125" y="4632722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1pPr>
            <a:lvl2pPr indent="0" lvl="1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2pPr>
            <a:lvl3pPr indent="0" lvl="2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3pPr>
            <a:lvl4pPr indent="0" lvl="3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4pPr>
            <a:lvl5pPr indent="0" lvl="4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5pPr>
            <a:lvl6pPr indent="0" lvl="5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6pPr>
            <a:lvl7pPr indent="0" lvl="6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7pPr>
            <a:lvl8pPr indent="0" lvl="7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8pPr>
            <a:lvl9pPr indent="0" lvl="8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and Content">
  <p:cSld name="7_Title and Conten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/>
          <p:nvPr/>
        </p:nvSpPr>
        <p:spPr>
          <a:xfrm>
            <a:off x="0" y="0"/>
            <a:ext cx="3936304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20"/>
          <p:cNvPicPr preferRelativeResize="0"/>
          <p:nvPr/>
        </p:nvPicPr>
        <p:blipFill rotWithShape="1">
          <a:blip r:embed="rId2">
            <a:alphaModFix/>
          </a:blip>
          <a:srcRect b="30368" l="49281" r="31817" t="14538"/>
          <a:stretch/>
        </p:blipFill>
        <p:spPr>
          <a:xfrm flipH="1">
            <a:off x="-1" y="83789"/>
            <a:ext cx="3086100" cy="5059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475" y="4632722"/>
            <a:ext cx="813235" cy="273844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0"/>
          <p:cNvSpPr txBox="1"/>
          <p:nvPr>
            <p:ph type="title"/>
          </p:nvPr>
        </p:nvSpPr>
        <p:spPr>
          <a:xfrm>
            <a:off x="4307778" y="273844"/>
            <a:ext cx="4464746" cy="111557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9" name="Google Shape;109;p20"/>
          <p:cNvSpPr txBox="1"/>
          <p:nvPr>
            <p:ph idx="1" type="body"/>
          </p:nvPr>
        </p:nvSpPr>
        <p:spPr>
          <a:xfrm>
            <a:off x="4307778" y="1389413"/>
            <a:ext cx="4464747" cy="324330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2pPr>
            <a:lvl3pPr indent="-2984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0" name="Google Shape;110;p20"/>
          <p:cNvSpPr txBox="1"/>
          <p:nvPr>
            <p:ph idx="10" type="dt"/>
          </p:nvPr>
        </p:nvSpPr>
        <p:spPr>
          <a:xfrm>
            <a:off x="1466850" y="4632722"/>
            <a:ext cx="140589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0"/>
          <p:cNvSpPr txBox="1"/>
          <p:nvPr>
            <p:ph idx="11" type="ftr"/>
          </p:nvPr>
        </p:nvSpPr>
        <p:spPr>
          <a:xfrm>
            <a:off x="3028950" y="4632722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2" name="Google Shape;112;p20"/>
          <p:cNvSpPr txBox="1"/>
          <p:nvPr>
            <p:ph idx="12" type="sldNum"/>
          </p:nvPr>
        </p:nvSpPr>
        <p:spPr>
          <a:xfrm>
            <a:off x="6715125" y="4632722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1pPr>
            <a:lvl2pPr indent="0" lvl="1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2pPr>
            <a:lvl3pPr indent="0" lvl="2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3pPr>
            <a:lvl4pPr indent="0" lvl="3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4pPr>
            <a:lvl5pPr indent="0" lvl="4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5pPr>
            <a:lvl6pPr indent="0" lvl="5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6pPr>
            <a:lvl7pPr indent="0" lvl="6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7pPr>
            <a:lvl8pPr indent="0" lvl="7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8pPr>
            <a:lvl9pPr indent="0" lvl="8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Title and Content">
  <p:cSld name="8_Title and Conten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/>
          <p:nvPr/>
        </p:nvSpPr>
        <p:spPr>
          <a:xfrm>
            <a:off x="0" y="0"/>
            <a:ext cx="3936304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21"/>
          <p:cNvPicPr preferRelativeResize="0"/>
          <p:nvPr/>
        </p:nvPicPr>
        <p:blipFill rotWithShape="1">
          <a:blip r:embed="rId2">
            <a:alphaModFix/>
          </a:blip>
          <a:srcRect b="20214" l="39323" r="24255" t="18570"/>
          <a:stretch/>
        </p:blipFill>
        <p:spPr>
          <a:xfrm>
            <a:off x="-220201" y="760956"/>
            <a:ext cx="4635626" cy="4382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475" y="4632722"/>
            <a:ext cx="813235" cy="273844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1"/>
          <p:cNvSpPr txBox="1"/>
          <p:nvPr>
            <p:ph type="title"/>
          </p:nvPr>
        </p:nvSpPr>
        <p:spPr>
          <a:xfrm>
            <a:off x="4307778" y="273844"/>
            <a:ext cx="4464746" cy="111557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1"/>
          <p:cNvSpPr txBox="1"/>
          <p:nvPr>
            <p:ph idx="1" type="body"/>
          </p:nvPr>
        </p:nvSpPr>
        <p:spPr>
          <a:xfrm>
            <a:off x="4307778" y="1389413"/>
            <a:ext cx="4464747" cy="324330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2pPr>
            <a:lvl3pPr indent="-2984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9" name="Google Shape;119;p21"/>
          <p:cNvSpPr txBox="1"/>
          <p:nvPr>
            <p:ph idx="10" type="dt"/>
          </p:nvPr>
        </p:nvSpPr>
        <p:spPr>
          <a:xfrm>
            <a:off x="1466850" y="4632722"/>
            <a:ext cx="140589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0" name="Google Shape;120;p21"/>
          <p:cNvSpPr txBox="1"/>
          <p:nvPr>
            <p:ph idx="11" type="ftr"/>
          </p:nvPr>
        </p:nvSpPr>
        <p:spPr>
          <a:xfrm>
            <a:off x="3028950" y="4632722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1"/>
          <p:cNvSpPr txBox="1"/>
          <p:nvPr>
            <p:ph idx="12" type="sldNum"/>
          </p:nvPr>
        </p:nvSpPr>
        <p:spPr>
          <a:xfrm>
            <a:off x="6715125" y="4632722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8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1pPr>
            <a:lvl2pPr indent="0" lvl="1" marL="0" algn="r">
              <a:spcBef>
                <a:spcPts val="0"/>
              </a:spcBef>
              <a:buNone/>
              <a:defRPr b="0" i="0" sz="8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2pPr>
            <a:lvl3pPr indent="0" lvl="2" marL="0" algn="r">
              <a:spcBef>
                <a:spcPts val="0"/>
              </a:spcBef>
              <a:buNone/>
              <a:defRPr b="0" i="0" sz="8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3pPr>
            <a:lvl4pPr indent="0" lvl="3" marL="0" algn="r">
              <a:spcBef>
                <a:spcPts val="0"/>
              </a:spcBef>
              <a:buNone/>
              <a:defRPr b="0" i="0" sz="8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4pPr>
            <a:lvl5pPr indent="0" lvl="4" marL="0" algn="r">
              <a:spcBef>
                <a:spcPts val="0"/>
              </a:spcBef>
              <a:buNone/>
              <a:defRPr b="0" i="0" sz="8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5pPr>
            <a:lvl6pPr indent="0" lvl="5" marL="0" algn="r">
              <a:spcBef>
                <a:spcPts val="0"/>
              </a:spcBef>
              <a:buNone/>
              <a:defRPr b="0" i="0" sz="8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6pPr>
            <a:lvl7pPr indent="0" lvl="6" marL="0" algn="r">
              <a:spcBef>
                <a:spcPts val="0"/>
              </a:spcBef>
              <a:buNone/>
              <a:defRPr b="0" i="0" sz="8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7pPr>
            <a:lvl8pPr indent="0" lvl="7" marL="0" algn="r">
              <a:spcBef>
                <a:spcPts val="0"/>
              </a:spcBef>
              <a:buNone/>
              <a:defRPr b="0" i="0" sz="8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8pPr>
            <a:lvl9pPr indent="0" lvl="8" marL="0" algn="r">
              <a:spcBef>
                <a:spcPts val="0"/>
              </a:spcBef>
              <a:buNone/>
              <a:defRPr b="0" i="0" sz="8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Title and Content">
  <p:cSld name="9_Title and Content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/>
          <p:nvPr/>
        </p:nvSpPr>
        <p:spPr>
          <a:xfrm>
            <a:off x="0" y="0"/>
            <a:ext cx="3936304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22"/>
          <p:cNvPicPr preferRelativeResize="0"/>
          <p:nvPr/>
        </p:nvPicPr>
        <p:blipFill rotWithShape="1">
          <a:blip r:embed="rId2">
            <a:alphaModFix/>
          </a:blip>
          <a:srcRect b="10037" l="20323" r="43754" t="17762"/>
          <a:stretch/>
        </p:blipFill>
        <p:spPr>
          <a:xfrm>
            <a:off x="150137" y="184483"/>
            <a:ext cx="4386242" cy="4959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475" y="4632722"/>
            <a:ext cx="813235" cy="273844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2"/>
          <p:cNvSpPr txBox="1"/>
          <p:nvPr>
            <p:ph type="title"/>
          </p:nvPr>
        </p:nvSpPr>
        <p:spPr>
          <a:xfrm>
            <a:off x="4307778" y="273844"/>
            <a:ext cx="4464746" cy="111557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7" name="Google Shape;127;p22"/>
          <p:cNvSpPr txBox="1"/>
          <p:nvPr>
            <p:ph idx="1" type="body"/>
          </p:nvPr>
        </p:nvSpPr>
        <p:spPr>
          <a:xfrm>
            <a:off x="4307778" y="1389413"/>
            <a:ext cx="4464747" cy="324330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2pPr>
            <a:lvl3pPr indent="-2984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8" name="Google Shape;128;p22"/>
          <p:cNvSpPr txBox="1"/>
          <p:nvPr>
            <p:ph idx="10" type="dt"/>
          </p:nvPr>
        </p:nvSpPr>
        <p:spPr>
          <a:xfrm>
            <a:off x="1466850" y="4632722"/>
            <a:ext cx="140589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9" name="Google Shape;129;p22"/>
          <p:cNvSpPr txBox="1"/>
          <p:nvPr>
            <p:ph idx="11" type="ftr"/>
          </p:nvPr>
        </p:nvSpPr>
        <p:spPr>
          <a:xfrm>
            <a:off x="3028950" y="4632722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0" name="Google Shape;130;p22"/>
          <p:cNvSpPr txBox="1"/>
          <p:nvPr>
            <p:ph idx="12" type="sldNum"/>
          </p:nvPr>
        </p:nvSpPr>
        <p:spPr>
          <a:xfrm>
            <a:off x="6715125" y="4632722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8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1pPr>
            <a:lvl2pPr indent="0" lvl="1" marL="0" algn="r">
              <a:spcBef>
                <a:spcPts val="0"/>
              </a:spcBef>
              <a:buNone/>
              <a:defRPr b="0" i="0" sz="8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2pPr>
            <a:lvl3pPr indent="0" lvl="2" marL="0" algn="r">
              <a:spcBef>
                <a:spcPts val="0"/>
              </a:spcBef>
              <a:buNone/>
              <a:defRPr b="0" i="0" sz="8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3pPr>
            <a:lvl4pPr indent="0" lvl="3" marL="0" algn="r">
              <a:spcBef>
                <a:spcPts val="0"/>
              </a:spcBef>
              <a:buNone/>
              <a:defRPr b="0" i="0" sz="8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4pPr>
            <a:lvl5pPr indent="0" lvl="4" marL="0" algn="r">
              <a:spcBef>
                <a:spcPts val="0"/>
              </a:spcBef>
              <a:buNone/>
              <a:defRPr b="0" i="0" sz="8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5pPr>
            <a:lvl6pPr indent="0" lvl="5" marL="0" algn="r">
              <a:spcBef>
                <a:spcPts val="0"/>
              </a:spcBef>
              <a:buNone/>
              <a:defRPr b="0" i="0" sz="8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6pPr>
            <a:lvl7pPr indent="0" lvl="6" marL="0" algn="r">
              <a:spcBef>
                <a:spcPts val="0"/>
              </a:spcBef>
              <a:buNone/>
              <a:defRPr b="0" i="0" sz="8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7pPr>
            <a:lvl8pPr indent="0" lvl="7" marL="0" algn="r">
              <a:spcBef>
                <a:spcPts val="0"/>
              </a:spcBef>
              <a:buNone/>
              <a:defRPr b="0" i="0" sz="8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8pPr>
            <a:lvl9pPr indent="0" lvl="8" marL="0" algn="r">
              <a:spcBef>
                <a:spcPts val="0"/>
              </a:spcBef>
              <a:buNone/>
              <a:defRPr b="0" i="0" sz="8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Title and Content">
  <p:cSld name="10_Title and Content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/>
          <p:nvPr/>
        </p:nvSpPr>
        <p:spPr>
          <a:xfrm>
            <a:off x="0" y="0"/>
            <a:ext cx="3936304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23"/>
          <p:cNvSpPr/>
          <p:nvPr/>
        </p:nvSpPr>
        <p:spPr>
          <a:xfrm>
            <a:off x="640954" y="563799"/>
            <a:ext cx="3058126" cy="2461237"/>
          </a:xfrm>
          <a:custGeom>
            <a:rect b="b" l="l" r="r" t="t"/>
            <a:pathLst>
              <a:path extrusionOk="0" h="3281649" w="4077501">
                <a:moveTo>
                  <a:pt x="3892758" y="3281649"/>
                </a:moveTo>
                <a:cubicBezTo>
                  <a:pt x="4006536" y="2939271"/>
                  <a:pt x="4230961" y="2678312"/>
                  <a:pt x="3917810" y="2505035"/>
                </a:cubicBezTo>
                <a:cubicBezTo>
                  <a:pt x="3604659" y="2331758"/>
                  <a:pt x="2527421" y="2214849"/>
                  <a:pt x="2013854" y="2241989"/>
                </a:cubicBezTo>
                <a:cubicBezTo>
                  <a:pt x="1500287" y="2269129"/>
                  <a:pt x="1345800" y="2765994"/>
                  <a:pt x="836408" y="2667873"/>
                </a:cubicBezTo>
                <a:cubicBezTo>
                  <a:pt x="327016" y="2569752"/>
                  <a:pt x="-67554" y="2018607"/>
                  <a:pt x="9690" y="1578109"/>
                </a:cubicBezTo>
                <a:cubicBezTo>
                  <a:pt x="86934" y="1137611"/>
                  <a:pt x="575449" y="179370"/>
                  <a:pt x="1299871" y="24882"/>
                </a:cubicBezTo>
                <a:cubicBezTo>
                  <a:pt x="2024293" y="-129606"/>
                  <a:pt x="2615104" y="488345"/>
                  <a:pt x="3078567" y="425715"/>
                </a:cubicBezTo>
                <a:cubicBezTo>
                  <a:pt x="3542030" y="363085"/>
                  <a:pt x="3698604" y="187720"/>
                  <a:pt x="3717394" y="49934"/>
                </a:cubicBezTo>
              </a:path>
            </a:pathLst>
          </a:custGeom>
          <a:noFill/>
          <a:ln cap="flat" cmpd="sng" w="12700">
            <a:solidFill>
              <a:schemeClr val="accent1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23"/>
          <p:cNvSpPr/>
          <p:nvPr/>
        </p:nvSpPr>
        <p:spPr>
          <a:xfrm>
            <a:off x="-112734" y="4011461"/>
            <a:ext cx="1051251" cy="263046"/>
          </a:xfrm>
          <a:custGeom>
            <a:rect b="b" l="l" r="r" t="t"/>
            <a:pathLst>
              <a:path extrusionOk="0" h="350728" w="1401668">
                <a:moveTo>
                  <a:pt x="0" y="350728"/>
                </a:moveTo>
                <a:cubicBezTo>
                  <a:pt x="492690" y="279747"/>
                  <a:pt x="985380" y="208767"/>
                  <a:pt x="1215024" y="150312"/>
                </a:cubicBezTo>
                <a:cubicBezTo>
                  <a:pt x="1444668" y="91857"/>
                  <a:pt x="1411265" y="45928"/>
                  <a:pt x="1377863" y="0"/>
                </a:cubicBezTo>
              </a:path>
            </a:pathLst>
          </a:custGeom>
          <a:noFill/>
          <a:ln cap="flat" cmpd="sng" w="12700">
            <a:solidFill>
              <a:schemeClr val="accent1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p23"/>
          <p:cNvPicPr preferRelativeResize="0"/>
          <p:nvPr/>
        </p:nvPicPr>
        <p:blipFill rotWithShape="1">
          <a:blip r:embed="rId2">
            <a:alphaModFix/>
          </a:blip>
          <a:srcRect b="10609" l="16277" r="38920" t="11747"/>
          <a:stretch/>
        </p:blipFill>
        <p:spPr>
          <a:xfrm>
            <a:off x="-58872" y="962939"/>
            <a:ext cx="4288545" cy="4180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475" y="4632722"/>
            <a:ext cx="813235" cy="273844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3"/>
          <p:cNvSpPr txBox="1"/>
          <p:nvPr>
            <p:ph type="title"/>
          </p:nvPr>
        </p:nvSpPr>
        <p:spPr>
          <a:xfrm>
            <a:off x="4307778" y="273844"/>
            <a:ext cx="4464746" cy="111557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8" name="Google Shape;138;p23"/>
          <p:cNvSpPr txBox="1"/>
          <p:nvPr>
            <p:ph idx="1" type="body"/>
          </p:nvPr>
        </p:nvSpPr>
        <p:spPr>
          <a:xfrm>
            <a:off x="4307778" y="1389413"/>
            <a:ext cx="4464747" cy="324330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2pPr>
            <a:lvl3pPr indent="-2984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9" name="Google Shape;139;p23"/>
          <p:cNvSpPr txBox="1"/>
          <p:nvPr>
            <p:ph idx="10" type="dt"/>
          </p:nvPr>
        </p:nvSpPr>
        <p:spPr>
          <a:xfrm>
            <a:off x="1466850" y="4632722"/>
            <a:ext cx="140589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0" name="Google Shape;140;p23"/>
          <p:cNvSpPr txBox="1"/>
          <p:nvPr>
            <p:ph idx="11" type="ftr"/>
          </p:nvPr>
        </p:nvSpPr>
        <p:spPr>
          <a:xfrm>
            <a:off x="3028950" y="4632722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1" name="Google Shape;141;p23"/>
          <p:cNvSpPr txBox="1"/>
          <p:nvPr>
            <p:ph idx="12" type="sldNum"/>
          </p:nvPr>
        </p:nvSpPr>
        <p:spPr>
          <a:xfrm>
            <a:off x="6715125" y="4632722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8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1pPr>
            <a:lvl2pPr indent="0" lvl="1" marL="0" algn="r">
              <a:spcBef>
                <a:spcPts val="0"/>
              </a:spcBef>
              <a:buNone/>
              <a:defRPr b="0" i="0" sz="8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2pPr>
            <a:lvl3pPr indent="0" lvl="2" marL="0" algn="r">
              <a:spcBef>
                <a:spcPts val="0"/>
              </a:spcBef>
              <a:buNone/>
              <a:defRPr b="0" i="0" sz="8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3pPr>
            <a:lvl4pPr indent="0" lvl="3" marL="0" algn="r">
              <a:spcBef>
                <a:spcPts val="0"/>
              </a:spcBef>
              <a:buNone/>
              <a:defRPr b="0" i="0" sz="8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4pPr>
            <a:lvl5pPr indent="0" lvl="4" marL="0" algn="r">
              <a:spcBef>
                <a:spcPts val="0"/>
              </a:spcBef>
              <a:buNone/>
              <a:defRPr b="0" i="0" sz="8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5pPr>
            <a:lvl6pPr indent="0" lvl="5" marL="0" algn="r">
              <a:spcBef>
                <a:spcPts val="0"/>
              </a:spcBef>
              <a:buNone/>
              <a:defRPr b="0" i="0" sz="8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6pPr>
            <a:lvl7pPr indent="0" lvl="6" marL="0" algn="r">
              <a:spcBef>
                <a:spcPts val="0"/>
              </a:spcBef>
              <a:buNone/>
              <a:defRPr b="0" i="0" sz="8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7pPr>
            <a:lvl8pPr indent="0" lvl="7" marL="0" algn="r">
              <a:spcBef>
                <a:spcPts val="0"/>
              </a:spcBef>
              <a:buNone/>
              <a:defRPr b="0" i="0" sz="8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8pPr>
            <a:lvl9pPr indent="0" lvl="8" marL="0" algn="r">
              <a:spcBef>
                <a:spcPts val="0"/>
              </a:spcBef>
              <a:buNone/>
              <a:defRPr b="0" i="0" sz="8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2" name="Google Shape;142;p23"/>
          <p:cNvSpPr/>
          <p:nvPr/>
        </p:nvSpPr>
        <p:spPr>
          <a:xfrm>
            <a:off x="591855" y="3870542"/>
            <a:ext cx="441542" cy="44154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23"/>
          <p:cNvSpPr/>
          <p:nvPr/>
        </p:nvSpPr>
        <p:spPr>
          <a:xfrm>
            <a:off x="3306872" y="2784381"/>
            <a:ext cx="441542" cy="44154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23"/>
          <p:cNvSpPr/>
          <p:nvPr/>
        </p:nvSpPr>
        <p:spPr>
          <a:xfrm>
            <a:off x="1156585" y="2436784"/>
            <a:ext cx="441542" cy="44154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23"/>
          <p:cNvSpPr/>
          <p:nvPr/>
        </p:nvSpPr>
        <p:spPr>
          <a:xfrm>
            <a:off x="1991229" y="438896"/>
            <a:ext cx="441542" cy="44154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56976" y="262535"/>
            <a:ext cx="308034" cy="308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96611" y="2549555"/>
            <a:ext cx="160616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21653" y="534395"/>
            <a:ext cx="180692" cy="2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370313" y="2897152"/>
            <a:ext cx="311294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91003" y="3983313"/>
            <a:ext cx="21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3"/>
          <p:cNvPicPr preferRelativeResize="0"/>
          <p:nvPr/>
        </p:nvPicPr>
        <p:blipFill rotWithShape="1">
          <a:blip r:embed="rId9">
            <a:alphaModFix/>
          </a:blip>
          <a:srcRect b="34668" l="37645" r="28214" t="4636"/>
          <a:stretch/>
        </p:blipFill>
        <p:spPr>
          <a:xfrm>
            <a:off x="463496" y="373514"/>
            <a:ext cx="913860" cy="913859"/>
          </a:xfrm>
          <a:prstGeom prst="ellipse">
            <a:avLst/>
          </a:prstGeom>
          <a:solidFill>
            <a:schemeClr val="lt2"/>
          </a:solidFill>
          <a:ln cap="flat" cmpd="sng" w="635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2" name="Google Shape;152;p23"/>
          <p:cNvSpPr txBox="1"/>
          <p:nvPr/>
        </p:nvSpPr>
        <p:spPr>
          <a:xfrm>
            <a:off x="1479840" y="1058701"/>
            <a:ext cx="1072517" cy="3203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b="1" i="0" lang="en" sz="9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Ted Jones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r>
              <a:rPr b="0" i="0" lang="en" sz="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Founder &amp; CEO</a:t>
            </a:r>
            <a:endParaRPr b="0" i="0" sz="9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53" name="Google Shape;153;p23"/>
          <p:cNvSpPr/>
          <p:nvPr/>
        </p:nvSpPr>
        <p:spPr>
          <a:xfrm>
            <a:off x="371819" y="281837"/>
            <a:ext cx="1097216" cy="1097214"/>
          </a:xfrm>
          <a:prstGeom prst="ellipse">
            <a:avLst/>
          </a:prstGeom>
          <a:noFill/>
          <a:ln cap="flat" cmpd="sng" w="12700">
            <a:solidFill>
              <a:schemeClr val="accent1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and Content">
  <p:cSld name="4_Title and Conte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4"/>
          <p:cNvSpPr/>
          <p:nvPr/>
        </p:nvSpPr>
        <p:spPr>
          <a:xfrm>
            <a:off x="0" y="1298447"/>
            <a:ext cx="9144000" cy="3845053"/>
          </a:xfrm>
          <a:prstGeom prst="rect">
            <a:avLst/>
          </a:prstGeom>
          <a:solidFill>
            <a:srgbClr val="D0DBFD">
              <a:alpha val="4000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24"/>
          <p:cNvSpPr txBox="1"/>
          <p:nvPr>
            <p:ph type="title"/>
          </p:nvPr>
        </p:nvSpPr>
        <p:spPr>
          <a:xfrm>
            <a:off x="371475" y="273844"/>
            <a:ext cx="8401050" cy="78686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7" name="Google Shape;157;p24"/>
          <p:cNvSpPr txBox="1"/>
          <p:nvPr>
            <p:ph idx="1" type="body"/>
          </p:nvPr>
        </p:nvSpPr>
        <p:spPr>
          <a:xfrm>
            <a:off x="371475" y="1060704"/>
            <a:ext cx="8401050" cy="357201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2pPr>
            <a:lvl3pPr indent="-2984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8" name="Google Shape;158;p24"/>
          <p:cNvSpPr txBox="1"/>
          <p:nvPr>
            <p:ph idx="10" type="dt"/>
          </p:nvPr>
        </p:nvSpPr>
        <p:spPr>
          <a:xfrm>
            <a:off x="1466850" y="4632722"/>
            <a:ext cx="140589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9" name="Google Shape;159;p24"/>
          <p:cNvSpPr txBox="1"/>
          <p:nvPr>
            <p:ph idx="11" type="ftr"/>
          </p:nvPr>
        </p:nvSpPr>
        <p:spPr>
          <a:xfrm>
            <a:off x="3028950" y="4632722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1475" y="4632722"/>
            <a:ext cx="813233" cy="273844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4"/>
          <p:cNvSpPr txBox="1"/>
          <p:nvPr>
            <p:ph idx="12" type="sldNum"/>
          </p:nvPr>
        </p:nvSpPr>
        <p:spPr>
          <a:xfrm>
            <a:off x="6715125" y="4632722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8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1pPr>
            <a:lvl2pPr indent="0" lvl="1" marL="0" algn="r">
              <a:spcBef>
                <a:spcPts val="0"/>
              </a:spcBef>
              <a:buNone/>
              <a:defRPr b="0" i="0" sz="8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2pPr>
            <a:lvl3pPr indent="0" lvl="2" marL="0" algn="r">
              <a:spcBef>
                <a:spcPts val="0"/>
              </a:spcBef>
              <a:buNone/>
              <a:defRPr b="0" i="0" sz="8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3pPr>
            <a:lvl4pPr indent="0" lvl="3" marL="0" algn="r">
              <a:spcBef>
                <a:spcPts val="0"/>
              </a:spcBef>
              <a:buNone/>
              <a:defRPr b="0" i="0" sz="8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4pPr>
            <a:lvl5pPr indent="0" lvl="4" marL="0" algn="r">
              <a:spcBef>
                <a:spcPts val="0"/>
              </a:spcBef>
              <a:buNone/>
              <a:defRPr b="0" i="0" sz="8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5pPr>
            <a:lvl6pPr indent="0" lvl="5" marL="0" algn="r">
              <a:spcBef>
                <a:spcPts val="0"/>
              </a:spcBef>
              <a:buNone/>
              <a:defRPr b="0" i="0" sz="8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6pPr>
            <a:lvl7pPr indent="0" lvl="6" marL="0" algn="r">
              <a:spcBef>
                <a:spcPts val="0"/>
              </a:spcBef>
              <a:buNone/>
              <a:defRPr b="0" i="0" sz="8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7pPr>
            <a:lvl8pPr indent="0" lvl="7" marL="0" algn="r">
              <a:spcBef>
                <a:spcPts val="0"/>
              </a:spcBef>
              <a:buNone/>
              <a:defRPr b="0" i="0" sz="8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8pPr>
            <a:lvl9pPr indent="0" lvl="8" marL="0" algn="r">
              <a:spcBef>
                <a:spcPts val="0"/>
              </a:spcBef>
              <a:buNone/>
              <a:defRPr b="0" i="0" sz="8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bg>
      <p:bgPr>
        <a:solidFill>
          <a:schemeClr val="dk1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126372" y="3960326"/>
            <a:ext cx="1163874" cy="3919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4" name="Google Shape;164;p25"/>
          <p:cNvGrpSpPr/>
          <p:nvPr/>
        </p:nvGrpSpPr>
        <p:grpSpPr>
          <a:xfrm rot="-900000">
            <a:off x="293530" y="-2787251"/>
            <a:ext cx="9895188" cy="14187547"/>
            <a:chOff x="-627184" y="-4251035"/>
            <a:chExt cx="13193584" cy="18916729"/>
          </a:xfrm>
        </p:grpSpPr>
        <p:pic>
          <p:nvPicPr>
            <p:cNvPr id="165" name="Google Shape;165;p2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627184" y="5343895"/>
              <a:ext cx="2151184" cy="93217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627184" y="-4251035"/>
              <a:ext cx="2151184" cy="93217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151642" y="-601874"/>
              <a:ext cx="2151184" cy="93217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906717" y="5343895"/>
              <a:ext cx="2151184" cy="93217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906717" y="-4251035"/>
              <a:ext cx="2151184" cy="93217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685543" y="-601874"/>
              <a:ext cx="2151184" cy="93217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415216" y="5343895"/>
              <a:ext cx="2151184" cy="93217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p2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415216" y="-4251035"/>
              <a:ext cx="2151184" cy="93217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3" name="Google Shape;173;p25"/>
          <p:cNvSpPr txBox="1"/>
          <p:nvPr>
            <p:ph type="ctrTitle"/>
          </p:nvPr>
        </p:nvSpPr>
        <p:spPr>
          <a:xfrm>
            <a:off x="1143000" y="1296518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Crimson Text"/>
              <a:buNone/>
              <a:defRPr sz="41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4" name="Google Shape;174;p25"/>
          <p:cNvSpPr txBox="1"/>
          <p:nvPr>
            <p:ph idx="1" type="subTitle"/>
          </p:nvPr>
        </p:nvSpPr>
        <p:spPr>
          <a:xfrm>
            <a:off x="1143000" y="3156275"/>
            <a:ext cx="6858000" cy="9391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75" name="Google Shape;175;p25"/>
          <p:cNvSpPr/>
          <p:nvPr>
            <p:ph idx="2" type="pic"/>
          </p:nvPr>
        </p:nvSpPr>
        <p:spPr>
          <a:xfrm>
            <a:off x="5565281" y="-340242"/>
            <a:ext cx="1630645" cy="162961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itle and Content">
  <p:cSld name="6_Title and Content">
    <p:bg>
      <p:bgPr>
        <a:solidFill>
          <a:schemeClr val="dk1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6"/>
          <p:cNvSpPr txBox="1"/>
          <p:nvPr>
            <p:ph type="title"/>
          </p:nvPr>
        </p:nvSpPr>
        <p:spPr>
          <a:xfrm>
            <a:off x="371475" y="273844"/>
            <a:ext cx="8401050" cy="78686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rimson Text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8" name="Google Shape;178;p26"/>
          <p:cNvSpPr txBox="1"/>
          <p:nvPr>
            <p:ph idx="1" type="body"/>
          </p:nvPr>
        </p:nvSpPr>
        <p:spPr>
          <a:xfrm>
            <a:off x="371475" y="1060704"/>
            <a:ext cx="8401050" cy="357201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1pPr>
            <a:lvl2pPr indent="-3048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79" name="Google Shape;179;p26"/>
          <p:cNvSpPr txBox="1"/>
          <p:nvPr>
            <p:ph idx="10" type="dt"/>
          </p:nvPr>
        </p:nvSpPr>
        <p:spPr>
          <a:xfrm>
            <a:off x="1466850" y="4632722"/>
            <a:ext cx="140589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0" name="Google Shape;180;p26"/>
          <p:cNvSpPr txBox="1"/>
          <p:nvPr>
            <p:ph idx="11" type="ftr"/>
          </p:nvPr>
        </p:nvSpPr>
        <p:spPr>
          <a:xfrm>
            <a:off x="3028950" y="4632722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1" name="Google Shape;181;p26"/>
          <p:cNvSpPr txBox="1"/>
          <p:nvPr>
            <p:ph idx="12" type="sldNum"/>
          </p:nvPr>
        </p:nvSpPr>
        <p:spPr>
          <a:xfrm>
            <a:off x="6715125" y="4632722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800">
                <a:solidFill>
                  <a:schemeClr val="lt1"/>
                </a:solidFill>
                <a:latin typeface="Crimson Text"/>
                <a:ea typeface="Crimson Text"/>
                <a:cs typeface="Crimson Text"/>
                <a:sym typeface="Crimson Text"/>
              </a:defRPr>
            </a:lvl1pPr>
            <a:lvl2pPr indent="0" lvl="1" marL="0" algn="r">
              <a:spcBef>
                <a:spcPts val="0"/>
              </a:spcBef>
              <a:buNone/>
              <a:defRPr b="0" i="0" sz="800">
                <a:solidFill>
                  <a:schemeClr val="lt1"/>
                </a:solidFill>
                <a:latin typeface="Crimson Text"/>
                <a:ea typeface="Crimson Text"/>
                <a:cs typeface="Crimson Text"/>
                <a:sym typeface="Crimson Text"/>
              </a:defRPr>
            </a:lvl2pPr>
            <a:lvl3pPr indent="0" lvl="2" marL="0" algn="r">
              <a:spcBef>
                <a:spcPts val="0"/>
              </a:spcBef>
              <a:buNone/>
              <a:defRPr b="0" i="0" sz="800">
                <a:solidFill>
                  <a:schemeClr val="lt1"/>
                </a:solidFill>
                <a:latin typeface="Crimson Text"/>
                <a:ea typeface="Crimson Text"/>
                <a:cs typeface="Crimson Text"/>
                <a:sym typeface="Crimson Text"/>
              </a:defRPr>
            </a:lvl3pPr>
            <a:lvl4pPr indent="0" lvl="3" marL="0" algn="r">
              <a:spcBef>
                <a:spcPts val="0"/>
              </a:spcBef>
              <a:buNone/>
              <a:defRPr b="0" i="0" sz="800">
                <a:solidFill>
                  <a:schemeClr val="lt1"/>
                </a:solidFill>
                <a:latin typeface="Crimson Text"/>
                <a:ea typeface="Crimson Text"/>
                <a:cs typeface="Crimson Text"/>
                <a:sym typeface="Crimson Text"/>
              </a:defRPr>
            </a:lvl4pPr>
            <a:lvl5pPr indent="0" lvl="4" marL="0" algn="r">
              <a:spcBef>
                <a:spcPts val="0"/>
              </a:spcBef>
              <a:buNone/>
              <a:defRPr b="0" i="0" sz="800">
                <a:solidFill>
                  <a:schemeClr val="lt1"/>
                </a:solidFill>
                <a:latin typeface="Crimson Text"/>
                <a:ea typeface="Crimson Text"/>
                <a:cs typeface="Crimson Text"/>
                <a:sym typeface="Crimson Text"/>
              </a:defRPr>
            </a:lvl5pPr>
            <a:lvl6pPr indent="0" lvl="5" marL="0" algn="r">
              <a:spcBef>
                <a:spcPts val="0"/>
              </a:spcBef>
              <a:buNone/>
              <a:defRPr b="0" i="0" sz="800">
                <a:solidFill>
                  <a:schemeClr val="lt1"/>
                </a:solidFill>
                <a:latin typeface="Crimson Text"/>
                <a:ea typeface="Crimson Text"/>
                <a:cs typeface="Crimson Text"/>
                <a:sym typeface="Crimson Text"/>
              </a:defRPr>
            </a:lvl6pPr>
            <a:lvl7pPr indent="0" lvl="6" marL="0" algn="r">
              <a:spcBef>
                <a:spcPts val="0"/>
              </a:spcBef>
              <a:buNone/>
              <a:defRPr b="0" i="0" sz="800">
                <a:solidFill>
                  <a:schemeClr val="lt1"/>
                </a:solidFill>
                <a:latin typeface="Crimson Text"/>
                <a:ea typeface="Crimson Text"/>
                <a:cs typeface="Crimson Text"/>
                <a:sym typeface="Crimson Text"/>
              </a:defRPr>
            </a:lvl7pPr>
            <a:lvl8pPr indent="0" lvl="7" marL="0" algn="r">
              <a:spcBef>
                <a:spcPts val="0"/>
              </a:spcBef>
              <a:buNone/>
              <a:defRPr b="0" i="0" sz="800">
                <a:solidFill>
                  <a:schemeClr val="lt1"/>
                </a:solidFill>
                <a:latin typeface="Crimson Text"/>
                <a:ea typeface="Crimson Text"/>
                <a:cs typeface="Crimson Text"/>
                <a:sym typeface="Crimson Text"/>
              </a:defRPr>
            </a:lvl8pPr>
            <a:lvl9pPr indent="0" lvl="8" marL="0" algn="r">
              <a:spcBef>
                <a:spcPts val="0"/>
              </a:spcBef>
              <a:buNone/>
              <a:defRPr b="0" i="0" sz="800">
                <a:solidFill>
                  <a:schemeClr val="lt1"/>
                </a:solidFill>
                <a:latin typeface="Crimson Text"/>
                <a:ea typeface="Crimson Text"/>
                <a:cs typeface="Crimson Text"/>
                <a:sym typeface="Crimson Tex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2" name="Google Shape;182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1475" y="4632722"/>
            <a:ext cx="813235" cy="273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/>
          <p:nvPr/>
        </p:nvSpPr>
        <p:spPr>
          <a:xfrm>
            <a:off x="0" y="3483864"/>
            <a:ext cx="9144000" cy="1659636"/>
          </a:xfrm>
          <a:prstGeom prst="rect">
            <a:avLst/>
          </a:prstGeom>
          <a:solidFill>
            <a:srgbClr val="D0DBFD">
              <a:alpha val="4000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27"/>
          <p:cNvSpPr txBox="1"/>
          <p:nvPr>
            <p:ph type="title"/>
          </p:nvPr>
        </p:nvSpPr>
        <p:spPr>
          <a:xfrm>
            <a:off x="371475" y="273844"/>
            <a:ext cx="8401050" cy="78686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6" name="Google Shape;186;p27"/>
          <p:cNvSpPr txBox="1"/>
          <p:nvPr>
            <p:ph idx="1" type="body"/>
          </p:nvPr>
        </p:nvSpPr>
        <p:spPr>
          <a:xfrm>
            <a:off x="371475" y="1060704"/>
            <a:ext cx="8401050" cy="357201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2pPr>
            <a:lvl3pPr indent="-2984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87" name="Google Shape;187;p27"/>
          <p:cNvSpPr txBox="1"/>
          <p:nvPr>
            <p:ph idx="10" type="dt"/>
          </p:nvPr>
        </p:nvSpPr>
        <p:spPr>
          <a:xfrm>
            <a:off x="1466850" y="4632722"/>
            <a:ext cx="140589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8" name="Google Shape;188;p27"/>
          <p:cNvSpPr txBox="1"/>
          <p:nvPr>
            <p:ph idx="11" type="ftr"/>
          </p:nvPr>
        </p:nvSpPr>
        <p:spPr>
          <a:xfrm>
            <a:off x="3028950" y="4632722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189" name="Google Shape;189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1475" y="4632722"/>
            <a:ext cx="813233" cy="273844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7"/>
          <p:cNvSpPr txBox="1"/>
          <p:nvPr>
            <p:ph idx="12" type="sldNum"/>
          </p:nvPr>
        </p:nvSpPr>
        <p:spPr>
          <a:xfrm>
            <a:off x="6715125" y="4632722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8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1pPr>
            <a:lvl2pPr indent="0" lvl="1" marL="0" algn="r">
              <a:spcBef>
                <a:spcPts val="0"/>
              </a:spcBef>
              <a:buNone/>
              <a:defRPr b="0" i="0" sz="8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2pPr>
            <a:lvl3pPr indent="0" lvl="2" marL="0" algn="r">
              <a:spcBef>
                <a:spcPts val="0"/>
              </a:spcBef>
              <a:buNone/>
              <a:defRPr b="0" i="0" sz="8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3pPr>
            <a:lvl4pPr indent="0" lvl="3" marL="0" algn="r">
              <a:spcBef>
                <a:spcPts val="0"/>
              </a:spcBef>
              <a:buNone/>
              <a:defRPr b="0" i="0" sz="8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4pPr>
            <a:lvl5pPr indent="0" lvl="4" marL="0" algn="r">
              <a:spcBef>
                <a:spcPts val="0"/>
              </a:spcBef>
              <a:buNone/>
              <a:defRPr b="0" i="0" sz="8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5pPr>
            <a:lvl6pPr indent="0" lvl="5" marL="0" algn="r">
              <a:spcBef>
                <a:spcPts val="0"/>
              </a:spcBef>
              <a:buNone/>
              <a:defRPr b="0" i="0" sz="8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6pPr>
            <a:lvl7pPr indent="0" lvl="6" marL="0" algn="r">
              <a:spcBef>
                <a:spcPts val="0"/>
              </a:spcBef>
              <a:buNone/>
              <a:defRPr b="0" i="0" sz="8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7pPr>
            <a:lvl8pPr indent="0" lvl="7" marL="0" algn="r">
              <a:spcBef>
                <a:spcPts val="0"/>
              </a:spcBef>
              <a:buNone/>
              <a:defRPr b="0" i="0" sz="8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8pPr>
            <a:lvl9pPr indent="0" lvl="8" marL="0" algn="r">
              <a:spcBef>
                <a:spcPts val="0"/>
              </a:spcBef>
              <a:buNone/>
              <a:defRPr b="0" i="0" sz="8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ndard Title + content light">
  <p:cSld name="Standard Title + content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8"/>
          <p:cNvSpPr/>
          <p:nvPr/>
        </p:nvSpPr>
        <p:spPr>
          <a:xfrm>
            <a:off x="8089022" y="1873"/>
            <a:ext cx="1050364" cy="977193"/>
          </a:xfrm>
          <a:custGeom>
            <a:rect b="b" l="l" r="r" t="t"/>
            <a:pathLst>
              <a:path extrusionOk="0" h="1302924" w="1400485">
                <a:moveTo>
                  <a:pt x="1400485" y="1028082"/>
                </a:moveTo>
                <a:lnTo>
                  <a:pt x="1233313" y="829056"/>
                </a:lnTo>
                <a:lnTo>
                  <a:pt x="1352158" y="1207997"/>
                </a:lnTo>
                <a:cubicBezTo>
                  <a:pt x="1354354" y="1215905"/>
                  <a:pt x="1350400" y="1223154"/>
                  <a:pt x="1343150" y="1225790"/>
                </a:cubicBezTo>
                <a:lnTo>
                  <a:pt x="1159722" y="1282686"/>
                </a:lnTo>
                <a:cubicBezTo>
                  <a:pt x="1152472" y="1285322"/>
                  <a:pt x="1145004" y="1281368"/>
                  <a:pt x="1142806" y="1274778"/>
                </a:cubicBezTo>
                <a:lnTo>
                  <a:pt x="1025939" y="901769"/>
                </a:lnTo>
                <a:lnTo>
                  <a:pt x="991889" y="1291034"/>
                </a:lnTo>
                <a:cubicBezTo>
                  <a:pt x="991231" y="1298503"/>
                  <a:pt x="984640" y="1303336"/>
                  <a:pt x="977171" y="1302897"/>
                </a:cubicBezTo>
                <a:lnTo>
                  <a:pt x="785613" y="1286201"/>
                </a:lnTo>
                <a:cubicBezTo>
                  <a:pt x="778145" y="1285542"/>
                  <a:pt x="772433" y="1279611"/>
                  <a:pt x="773092" y="1272142"/>
                </a:cubicBezTo>
                <a:lnTo>
                  <a:pt x="807581" y="875847"/>
                </a:lnTo>
                <a:lnTo>
                  <a:pt x="623493" y="1227548"/>
                </a:lnTo>
                <a:cubicBezTo>
                  <a:pt x="619978" y="1234797"/>
                  <a:pt x="611851" y="1237433"/>
                  <a:pt x="605041" y="1233479"/>
                </a:cubicBezTo>
                <a:lnTo>
                  <a:pt x="434572" y="1144730"/>
                </a:lnTo>
                <a:cubicBezTo>
                  <a:pt x="427982" y="1140996"/>
                  <a:pt x="425345" y="1133087"/>
                  <a:pt x="428641" y="1126936"/>
                </a:cubicBezTo>
                <a:lnTo>
                  <a:pt x="609873" y="780288"/>
                </a:lnTo>
                <a:lnTo>
                  <a:pt x="310455" y="1031817"/>
                </a:lnTo>
                <a:cubicBezTo>
                  <a:pt x="304744" y="1035771"/>
                  <a:pt x="296177" y="1034892"/>
                  <a:pt x="291344" y="1030059"/>
                </a:cubicBezTo>
                <a:lnTo>
                  <a:pt x="167666" y="882437"/>
                </a:lnTo>
                <a:cubicBezTo>
                  <a:pt x="162833" y="876506"/>
                  <a:pt x="163712" y="867939"/>
                  <a:pt x="169423" y="863106"/>
                </a:cubicBezTo>
                <a:lnTo>
                  <a:pt x="474773" y="607184"/>
                </a:lnTo>
                <a:lnTo>
                  <a:pt x="94514" y="726248"/>
                </a:lnTo>
                <a:cubicBezTo>
                  <a:pt x="87265" y="728884"/>
                  <a:pt x="79796" y="724930"/>
                  <a:pt x="77379" y="718120"/>
                </a:cubicBezTo>
                <a:lnTo>
                  <a:pt x="20044" y="533812"/>
                </a:lnTo>
                <a:cubicBezTo>
                  <a:pt x="17847" y="527002"/>
                  <a:pt x="21801" y="519753"/>
                  <a:pt x="28831" y="517117"/>
                </a:cubicBezTo>
                <a:lnTo>
                  <a:pt x="400962" y="400688"/>
                </a:lnTo>
                <a:lnTo>
                  <a:pt x="12355" y="366858"/>
                </a:lnTo>
                <a:cubicBezTo>
                  <a:pt x="4887" y="366199"/>
                  <a:pt x="-605" y="359170"/>
                  <a:pt x="54" y="351701"/>
                </a:cubicBezTo>
                <a:lnTo>
                  <a:pt x="16749" y="159704"/>
                </a:lnTo>
                <a:cubicBezTo>
                  <a:pt x="17408" y="152235"/>
                  <a:pt x="23998" y="147183"/>
                  <a:pt x="31467" y="147842"/>
                </a:cubicBezTo>
                <a:lnTo>
                  <a:pt x="427982" y="182331"/>
                </a:lnTo>
                <a:lnTo>
                  <a:pt x="78258" y="0"/>
                </a:lnTo>
                <a:lnTo>
                  <a:pt x="1400047" y="0"/>
                </a:lnTo>
                <a:lnTo>
                  <a:pt x="1400047" y="1028522"/>
                </a:lnTo>
                <a:close/>
              </a:path>
            </a:pathLst>
          </a:custGeom>
          <a:solidFill>
            <a:srgbClr val="FFE4C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93" name="Google Shape;193;p28"/>
          <p:cNvSpPr/>
          <p:nvPr/>
        </p:nvSpPr>
        <p:spPr>
          <a:xfrm>
            <a:off x="1290210" y="4626530"/>
            <a:ext cx="1350346" cy="511965"/>
          </a:xfrm>
          <a:custGeom>
            <a:rect b="b" l="l" r="r" t="t"/>
            <a:pathLst>
              <a:path extrusionOk="0" h="682620" w="1800461">
                <a:moveTo>
                  <a:pt x="1800462" y="682620"/>
                </a:moveTo>
                <a:cubicBezTo>
                  <a:pt x="1719402" y="385179"/>
                  <a:pt x="1493355" y="138483"/>
                  <a:pt x="1173068" y="40508"/>
                </a:cubicBezTo>
                <a:cubicBezTo>
                  <a:pt x="680555" y="-110189"/>
                  <a:pt x="155530" y="172753"/>
                  <a:pt x="3295" y="670538"/>
                </a:cubicBezTo>
                <a:cubicBezTo>
                  <a:pt x="1977" y="674493"/>
                  <a:pt x="1098" y="678666"/>
                  <a:pt x="0" y="682620"/>
                </a:cubicBezTo>
                <a:lnTo>
                  <a:pt x="1800462" y="682620"/>
                </a:lnTo>
                <a:close/>
              </a:path>
            </a:pathLst>
          </a:custGeom>
          <a:solidFill>
            <a:srgbClr val="FFE4C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194" name="Google Shape;194;p28"/>
          <p:cNvGrpSpPr/>
          <p:nvPr/>
        </p:nvGrpSpPr>
        <p:grpSpPr>
          <a:xfrm>
            <a:off x="7084" y="1543"/>
            <a:ext cx="9132301" cy="5137115"/>
            <a:chOff x="9446" y="2058"/>
            <a:chExt cx="12176401" cy="6849487"/>
          </a:xfrm>
        </p:grpSpPr>
        <p:sp>
          <p:nvSpPr>
            <p:cNvPr id="195" name="Google Shape;195;p28"/>
            <p:cNvSpPr/>
            <p:nvPr/>
          </p:nvSpPr>
          <p:spPr>
            <a:xfrm>
              <a:off x="2247887" y="509679"/>
              <a:ext cx="1928859" cy="1927764"/>
            </a:xfrm>
            <a:custGeom>
              <a:rect b="b" l="l" r="r" t="t"/>
              <a:pathLst>
                <a:path extrusionOk="0" h="1927764" w="1928859">
                  <a:moveTo>
                    <a:pt x="1833687" y="576918"/>
                  </a:moveTo>
                  <a:lnTo>
                    <a:pt x="1454526" y="695543"/>
                  </a:lnTo>
                  <a:lnTo>
                    <a:pt x="1758777" y="440060"/>
                  </a:lnTo>
                  <a:cubicBezTo>
                    <a:pt x="1764489" y="435228"/>
                    <a:pt x="1765367" y="426441"/>
                    <a:pt x="1760535" y="420729"/>
                  </a:cubicBezTo>
                  <a:lnTo>
                    <a:pt x="1636637" y="273986"/>
                  </a:lnTo>
                  <a:cubicBezTo>
                    <a:pt x="1632024" y="268054"/>
                    <a:pt x="1623237" y="267395"/>
                    <a:pt x="1617526" y="272228"/>
                  </a:cubicBezTo>
                  <a:lnTo>
                    <a:pt x="1318327" y="523098"/>
                  </a:lnTo>
                  <a:lnTo>
                    <a:pt x="1499340" y="177109"/>
                  </a:lnTo>
                  <a:cubicBezTo>
                    <a:pt x="1502855" y="169859"/>
                    <a:pt x="1500219" y="161951"/>
                    <a:pt x="1493629" y="158217"/>
                  </a:cubicBezTo>
                  <a:lnTo>
                    <a:pt x="1323160" y="69468"/>
                  </a:lnTo>
                  <a:cubicBezTo>
                    <a:pt x="1316570" y="65513"/>
                    <a:pt x="1308442" y="68150"/>
                    <a:pt x="1304927" y="75399"/>
                  </a:cubicBezTo>
                  <a:lnTo>
                    <a:pt x="1120839" y="427100"/>
                  </a:lnTo>
                  <a:lnTo>
                    <a:pt x="1155328" y="31903"/>
                  </a:lnTo>
                  <a:cubicBezTo>
                    <a:pt x="1155987" y="24434"/>
                    <a:pt x="1150495" y="17404"/>
                    <a:pt x="1143026" y="16745"/>
                  </a:cubicBezTo>
                  <a:lnTo>
                    <a:pt x="951469" y="50"/>
                  </a:lnTo>
                  <a:cubicBezTo>
                    <a:pt x="944000" y="-609"/>
                    <a:pt x="937410" y="5322"/>
                    <a:pt x="936751" y="12791"/>
                  </a:cubicBezTo>
                  <a:lnTo>
                    <a:pt x="902920" y="401617"/>
                  </a:lnTo>
                  <a:lnTo>
                    <a:pt x="786053" y="28828"/>
                  </a:lnTo>
                  <a:cubicBezTo>
                    <a:pt x="783856" y="21139"/>
                    <a:pt x="776387" y="17185"/>
                    <a:pt x="769138" y="19821"/>
                  </a:cubicBezTo>
                  <a:lnTo>
                    <a:pt x="585489" y="77596"/>
                  </a:lnTo>
                  <a:cubicBezTo>
                    <a:pt x="578460" y="79133"/>
                    <a:pt x="574505" y="86383"/>
                    <a:pt x="576702" y="94291"/>
                  </a:cubicBezTo>
                  <a:lnTo>
                    <a:pt x="695107" y="472792"/>
                  </a:lnTo>
                  <a:lnTo>
                    <a:pt x="440064" y="169420"/>
                  </a:lnTo>
                  <a:cubicBezTo>
                    <a:pt x="435231" y="163489"/>
                    <a:pt x="426664" y="162830"/>
                    <a:pt x="420952" y="167663"/>
                  </a:cubicBezTo>
                  <a:lnTo>
                    <a:pt x="273770" y="290681"/>
                  </a:lnTo>
                  <a:cubicBezTo>
                    <a:pt x="268058" y="295514"/>
                    <a:pt x="267179" y="304301"/>
                    <a:pt x="272012" y="310013"/>
                  </a:cubicBezTo>
                  <a:lnTo>
                    <a:pt x="523321" y="609650"/>
                  </a:lnTo>
                  <a:lnTo>
                    <a:pt x="176892" y="428857"/>
                  </a:lnTo>
                  <a:cubicBezTo>
                    <a:pt x="170302" y="425123"/>
                    <a:pt x="162174" y="427539"/>
                    <a:pt x="158659" y="433690"/>
                  </a:cubicBezTo>
                  <a:lnTo>
                    <a:pt x="69471" y="604158"/>
                  </a:lnTo>
                  <a:cubicBezTo>
                    <a:pt x="65956" y="611408"/>
                    <a:pt x="68373" y="619316"/>
                    <a:pt x="75183" y="623050"/>
                  </a:cubicBezTo>
                  <a:lnTo>
                    <a:pt x="427982" y="807139"/>
                  </a:lnTo>
                  <a:lnTo>
                    <a:pt x="31467" y="772649"/>
                  </a:lnTo>
                  <a:cubicBezTo>
                    <a:pt x="23998" y="771990"/>
                    <a:pt x="17408" y="776823"/>
                    <a:pt x="16749" y="784512"/>
                  </a:cubicBezTo>
                  <a:lnTo>
                    <a:pt x="54" y="976508"/>
                  </a:lnTo>
                  <a:cubicBezTo>
                    <a:pt x="-605" y="983978"/>
                    <a:pt x="4887" y="991007"/>
                    <a:pt x="12355" y="991666"/>
                  </a:cubicBezTo>
                  <a:lnTo>
                    <a:pt x="400962" y="1025496"/>
                  </a:lnTo>
                  <a:lnTo>
                    <a:pt x="28831" y="1141924"/>
                  </a:lnTo>
                  <a:cubicBezTo>
                    <a:pt x="21582" y="1144560"/>
                    <a:pt x="17847" y="1151810"/>
                    <a:pt x="20044" y="1158620"/>
                  </a:cubicBezTo>
                  <a:lnTo>
                    <a:pt x="77379" y="1342928"/>
                  </a:lnTo>
                  <a:cubicBezTo>
                    <a:pt x="79796" y="1349738"/>
                    <a:pt x="87265" y="1353692"/>
                    <a:pt x="94514" y="1351056"/>
                  </a:cubicBezTo>
                  <a:lnTo>
                    <a:pt x="474773" y="1231991"/>
                  </a:lnTo>
                  <a:lnTo>
                    <a:pt x="169424" y="1487913"/>
                  </a:lnTo>
                  <a:cubicBezTo>
                    <a:pt x="163712" y="1492746"/>
                    <a:pt x="162833" y="1501533"/>
                    <a:pt x="167666" y="1507245"/>
                  </a:cubicBezTo>
                  <a:lnTo>
                    <a:pt x="291343" y="1654867"/>
                  </a:lnTo>
                  <a:cubicBezTo>
                    <a:pt x="296176" y="1659700"/>
                    <a:pt x="304744" y="1660359"/>
                    <a:pt x="310455" y="1656624"/>
                  </a:cubicBezTo>
                  <a:lnTo>
                    <a:pt x="609873" y="1405096"/>
                  </a:lnTo>
                  <a:lnTo>
                    <a:pt x="428641" y="1751744"/>
                  </a:lnTo>
                  <a:cubicBezTo>
                    <a:pt x="425346" y="1757895"/>
                    <a:pt x="427762" y="1765803"/>
                    <a:pt x="434572" y="1769538"/>
                  </a:cubicBezTo>
                  <a:lnTo>
                    <a:pt x="605040" y="1858287"/>
                  </a:lnTo>
                  <a:cubicBezTo>
                    <a:pt x="611631" y="1862021"/>
                    <a:pt x="619978" y="1859605"/>
                    <a:pt x="623493" y="1852356"/>
                  </a:cubicBezTo>
                  <a:lnTo>
                    <a:pt x="807581" y="1500655"/>
                  </a:lnTo>
                  <a:lnTo>
                    <a:pt x="773092" y="1896950"/>
                  </a:lnTo>
                  <a:cubicBezTo>
                    <a:pt x="772433" y="1904419"/>
                    <a:pt x="778145" y="1910350"/>
                    <a:pt x="785614" y="1911009"/>
                  </a:cubicBezTo>
                  <a:lnTo>
                    <a:pt x="977171" y="1927704"/>
                  </a:lnTo>
                  <a:cubicBezTo>
                    <a:pt x="984640" y="1928363"/>
                    <a:pt x="991230" y="1923530"/>
                    <a:pt x="991889" y="1915842"/>
                  </a:cubicBezTo>
                  <a:lnTo>
                    <a:pt x="1025939" y="1526576"/>
                  </a:lnTo>
                  <a:lnTo>
                    <a:pt x="1142807" y="1899586"/>
                  </a:lnTo>
                  <a:cubicBezTo>
                    <a:pt x="1145003" y="1906396"/>
                    <a:pt x="1152692" y="1910130"/>
                    <a:pt x="1159721" y="1907494"/>
                  </a:cubicBezTo>
                  <a:lnTo>
                    <a:pt x="1343151" y="1850598"/>
                  </a:lnTo>
                  <a:cubicBezTo>
                    <a:pt x="1350400" y="1847962"/>
                    <a:pt x="1354354" y="1840713"/>
                    <a:pt x="1352158" y="1832804"/>
                  </a:cubicBezTo>
                  <a:lnTo>
                    <a:pt x="1233313" y="1453864"/>
                  </a:lnTo>
                  <a:lnTo>
                    <a:pt x="1488796" y="1757675"/>
                  </a:lnTo>
                  <a:cubicBezTo>
                    <a:pt x="1493629" y="1763607"/>
                    <a:pt x="1502196" y="1764266"/>
                    <a:pt x="1507908" y="1759433"/>
                  </a:cubicBezTo>
                  <a:lnTo>
                    <a:pt x="1655310" y="1636414"/>
                  </a:lnTo>
                  <a:cubicBezTo>
                    <a:pt x="1661021" y="1631581"/>
                    <a:pt x="1661900" y="1622795"/>
                    <a:pt x="1657067" y="1617083"/>
                  </a:cubicBezTo>
                  <a:lnTo>
                    <a:pt x="1406637" y="1318544"/>
                  </a:lnTo>
                  <a:lnTo>
                    <a:pt x="1751967" y="1499337"/>
                  </a:lnTo>
                  <a:cubicBezTo>
                    <a:pt x="1758777" y="1502192"/>
                    <a:pt x="1766905" y="1499337"/>
                    <a:pt x="1770200" y="1493405"/>
                  </a:cubicBezTo>
                  <a:lnTo>
                    <a:pt x="1859389" y="1322937"/>
                  </a:lnTo>
                  <a:cubicBezTo>
                    <a:pt x="1862903" y="1316786"/>
                    <a:pt x="1860487" y="1307779"/>
                    <a:pt x="1853677" y="1305143"/>
                  </a:cubicBezTo>
                  <a:lnTo>
                    <a:pt x="1499780" y="1119957"/>
                  </a:lnTo>
                  <a:lnTo>
                    <a:pt x="1897392" y="1154665"/>
                  </a:lnTo>
                  <a:cubicBezTo>
                    <a:pt x="1904861" y="1155324"/>
                    <a:pt x="1911452" y="1150492"/>
                    <a:pt x="1912111" y="1142803"/>
                  </a:cubicBezTo>
                  <a:lnTo>
                    <a:pt x="1928806" y="950806"/>
                  </a:lnTo>
                  <a:cubicBezTo>
                    <a:pt x="1929465" y="943338"/>
                    <a:pt x="1923973" y="937406"/>
                    <a:pt x="1916504" y="936747"/>
                  </a:cubicBezTo>
                  <a:lnTo>
                    <a:pt x="1525482" y="902697"/>
                  </a:lnTo>
                  <a:lnTo>
                    <a:pt x="1900248" y="785391"/>
                  </a:lnTo>
                  <a:cubicBezTo>
                    <a:pt x="1907278" y="783853"/>
                    <a:pt x="1911452" y="775505"/>
                    <a:pt x="1909035" y="768695"/>
                  </a:cubicBezTo>
                  <a:lnTo>
                    <a:pt x="1851480" y="585486"/>
                  </a:lnTo>
                  <a:cubicBezTo>
                    <a:pt x="1849283" y="577797"/>
                    <a:pt x="1841814" y="573843"/>
                    <a:pt x="1834565" y="576479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6" name="Google Shape;196;p28"/>
            <p:cNvSpPr/>
            <p:nvPr/>
          </p:nvSpPr>
          <p:spPr>
            <a:xfrm>
              <a:off x="2769503" y="909693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11810" y="4369635"/>
                  </a:moveTo>
                  <a:cubicBezTo>
                    <a:pt x="-13013" y="4412471"/>
                    <a:pt x="2584" y="4468269"/>
                    <a:pt x="46519" y="4493752"/>
                  </a:cubicBez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0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5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2" y="1603"/>
                    <a:pt x="2511719" y="44440"/>
                  </a:cubicBezTo>
                  <a:lnTo>
                    <a:pt x="11810" y="4369635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7" name="Google Shape;197;p28"/>
            <p:cNvSpPr/>
            <p:nvPr/>
          </p:nvSpPr>
          <p:spPr>
            <a:xfrm>
              <a:off x="7780745" y="1376284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46519" y="4493751"/>
                  </a:move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1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6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3" y="1603"/>
                    <a:pt x="2511719" y="44440"/>
                  </a:cubicBezTo>
                  <a:lnTo>
                    <a:pt x="11810" y="4369635"/>
                  </a:lnTo>
                  <a:cubicBezTo>
                    <a:pt x="-13013" y="4412472"/>
                    <a:pt x="2583" y="4468269"/>
                    <a:pt x="46519" y="449375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8" name="Google Shape;198;p28"/>
            <p:cNvSpPr/>
            <p:nvPr/>
          </p:nvSpPr>
          <p:spPr>
            <a:xfrm>
              <a:off x="7364459" y="2058"/>
              <a:ext cx="2955464" cy="2806202"/>
            </a:xfrm>
            <a:custGeom>
              <a:rect b="b" l="l" r="r" t="t"/>
              <a:pathLst>
                <a:path extrusionOk="0" h="2806202" w="2955464">
                  <a:moveTo>
                    <a:pt x="2955464" y="0"/>
                  </a:moveTo>
                  <a:lnTo>
                    <a:pt x="1359301" y="2761763"/>
                  </a:lnTo>
                  <a:cubicBezTo>
                    <a:pt x="1334477" y="2804600"/>
                    <a:pt x="1278460" y="2819098"/>
                    <a:pt x="1234525" y="2793616"/>
                  </a:cubicBezTo>
                  <a:lnTo>
                    <a:pt x="46519" y="2107129"/>
                  </a:lnTo>
                  <a:cubicBezTo>
                    <a:pt x="2583" y="2081647"/>
                    <a:pt x="-13013" y="2025849"/>
                    <a:pt x="11810" y="1983012"/>
                  </a:cubicBezTo>
                  <a:lnTo>
                    <a:pt x="1158078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9" name="Google Shape;199;p28"/>
            <p:cNvSpPr/>
            <p:nvPr/>
          </p:nvSpPr>
          <p:spPr>
            <a:xfrm>
              <a:off x="4072347" y="2058"/>
              <a:ext cx="859810" cy="339024"/>
            </a:xfrm>
            <a:custGeom>
              <a:rect b="b" l="l" r="r" t="t"/>
              <a:pathLst>
                <a:path extrusionOk="0" h="339024" w="859810">
                  <a:moveTo>
                    <a:pt x="859811" y="0"/>
                  </a:moveTo>
                  <a:lnTo>
                    <a:pt x="689562" y="294585"/>
                  </a:lnTo>
                  <a:cubicBezTo>
                    <a:pt x="664739" y="337422"/>
                    <a:pt x="608721" y="351920"/>
                    <a:pt x="564786" y="326438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00" name="Google Shape;200;p28"/>
            <p:cNvSpPr/>
            <p:nvPr/>
          </p:nvSpPr>
          <p:spPr>
            <a:xfrm>
              <a:off x="9446" y="2497069"/>
              <a:ext cx="3102866" cy="4354037"/>
            </a:xfrm>
            <a:custGeom>
              <a:rect b="b" l="l" r="r" t="t"/>
              <a:pathLst>
                <a:path extrusionOk="0" h="4354037" w="3102866">
                  <a:moveTo>
                    <a:pt x="0" y="3061246"/>
                  </a:moveTo>
                  <a:lnTo>
                    <a:pt x="1743566" y="44440"/>
                  </a:lnTo>
                  <a:cubicBezTo>
                    <a:pt x="1768389" y="1603"/>
                    <a:pt x="1824407" y="-12896"/>
                    <a:pt x="1868342" y="12587"/>
                  </a:cubicBezTo>
                  <a:lnTo>
                    <a:pt x="3056348" y="699073"/>
                  </a:lnTo>
                  <a:cubicBezTo>
                    <a:pt x="3100283" y="724556"/>
                    <a:pt x="3115880" y="780354"/>
                    <a:pt x="3091057" y="823190"/>
                  </a:cubicBezTo>
                  <a:lnTo>
                    <a:pt x="1050270" y="4354038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01" name="Google Shape;201;p28"/>
            <p:cNvSpPr/>
            <p:nvPr/>
          </p:nvSpPr>
          <p:spPr>
            <a:xfrm>
              <a:off x="9446" y="2058"/>
              <a:ext cx="658587" cy="1139238"/>
            </a:xfrm>
            <a:custGeom>
              <a:rect b="b" l="l" r="r" t="t"/>
              <a:pathLst>
                <a:path extrusionOk="0" h="1139238" w="658587">
                  <a:moveTo>
                    <a:pt x="0" y="1139238"/>
                  </a:moveTo>
                  <a:lnTo>
                    <a:pt x="658588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02" name="Google Shape;202;p28"/>
            <p:cNvSpPr/>
            <p:nvPr/>
          </p:nvSpPr>
          <p:spPr>
            <a:xfrm>
              <a:off x="9446" y="2058"/>
              <a:ext cx="2456193" cy="3964772"/>
            </a:xfrm>
            <a:custGeom>
              <a:rect b="b" l="l" r="r" t="t"/>
              <a:pathLst>
                <a:path extrusionOk="0" h="3964772" w="2456193">
                  <a:moveTo>
                    <a:pt x="2456194" y="0"/>
                  </a:moveTo>
                  <a:lnTo>
                    <a:pt x="190239" y="3920333"/>
                  </a:lnTo>
                  <a:cubicBezTo>
                    <a:pt x="165416" y="3963169"/>
                    <a:pt x="109398" y="3977668"/>
                    <a:pt x="65463" y="3952185"/>
                  </a:cubicBezTo>
                  <a:lnTo>
                    <a:pt x="0" y="3914401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03" name="Google Shape;203;p28"/>
            <p:cNvSpPr/>
            <p:nvPr/>
          </p:nvSpPr>
          <p:spPr>
            <a:xfrm>
              <a:off x="11290896" y="2630917"/>
              <a:ext cx="894951" cy="2143814"/>
            </a:xfrm>
            <a:custGeom>
              <a:rect b="b" l="l" r="r" t="t"/>
              <a:pathLst>
                <a:path extrusionOk="0" h="2143814" w="894951">
                  <a:moveTo>
                    <a:pt x="894952" y="0"/>
                  </a:moveTo>
                  <a:lnTo>
                    <a:pt x="11857" y="1530041"/>
                  </a:lnTo>
                  <a:cubicBezTo>
                    <a:pt x="-12967" y="1573098"/>
                    <a:pt x="2411" y="1628895"/>
                    <a:pt x="46564" y="1654158"/>
                  </a:cubicBezTo>
                  <a:lnTo>
                    <a:pt x="894952" y="2143815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04" name="Google Shape;204;p28"/>
            <p:cNvSpPr/>
            <p:nvPr/>
          </p:nvSpPr>
          <p:spPr>
            <a:xfrm>
              <a:off x="6259515" y="2842377"/>
              <a:ext cx="1868919" cy="1869365"/>
            </a:xfrm>
            <a:custGeom>
              <a:rect b="b" l="l" r="r" t="t"/>
              <a:pathLst>
                <a:path extrusionOk="0" h="1869365" w="1868919">
                  <a:moveTo>
                    <a:pt x="661586" y="1828009"/>
                  </a:moveTo>
                  <a:cubicBezTo>
                    <a:pt x="1154319" y="1978707"/>
                    <a:pt x="1676488" y="1704552"/>
                    <a:pt x="1825428" y="1217091"/>
                  </a:cubicBezTo>
                  <a:cubicBezTo>
                    <a:pt x="1980299" y="710519"/>
                    <a:pt x="1709220" y="193842"/>
                    <a:pt x="1208359" y="40508"/>
                  </a:cubicBezTo>
                  <a:cubicBezTo>
                    <a:pt x="715846" y="-110189"/>
                    <a:pt x="190822" y="172753"/>
                    <a:pt x="38586" y="670538"/>
                  </a:cubicBezTo>
                  <a:cubicBezTo>
                    <a:pt x="-108157" y="1150090"/>
                    <a:pt x="177421" y="1679948"/>
                    <a:pt x="661586" y="1828009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05" name="Google Shape;205;p28"/>
            <p:cNvSpPr/>
            <p:nvPr/>
          </p:nvSpPr>
          <p:spPr>
            <a:xfrm>
              <a:off x="10209128" y="5060662"/>
              <a:ext cx="1868855" cy="1790883"/>
            </a:xfrm>
            <a:custGeom>
              <a:rect b="b" l="l" r="r" t="t"/>
              <a:pathLst>
                <a:path extrusionOk="0" h="1790883" w="1868855">
                  <a:moveTo>
                    <a:pt x="1311323" y="1790665"/>
                  </a:moveTo>
                  <a:cubicBezTo>
                    <a:pt x="1550330" y="1686319"/>
                    <a:pt x="1743864" y="1483778"/>
                    <a:pt x="1825364" y="1217091"/>
                  </a:cubicBezTo>
                  <a:cubicBezTo>
                    <a:pt x="1980235" y="710519"/>
                    <a:pt x="1709155" y="193842"/>
                    <a:pt x="1208295" y="40508"/>
                  </a:cubicBezTo>
                  <a:cubicBezTo>
                    <a:pt x="715782" y="-110189"/>
                    <a:pt x="190758" y="172753"/>
                    <a:pt x="38522" y="670538"/>
                  </a:cubicBezTo>
                  <a:cubicBezTo>
                    <a:pt x="-97677" y="1116040"/>
                    <a:pt x="139134" y="1605039"/>
                    <a:pt x="562009" y="1790884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06" name="Google Shape;206;p28"/>
            <p:cNvSpPr/>
            <p:nvPr/>
          </p:nvSpPr>
          <p:spPr>
            <a:xfrm>
              <a:off x="5789991" y="2058"/>
              <a:ext cx="1858236" cy="841634"/>
            </a:xfrm>
            <a:custGeom>
              <a:rect b="b" l="l" r="r" t="t"/>
              <a:pathLst>
                <a:path extrusionOk="0" h="841634" w="1858236">
                  <a:moveTo>
                    <a:pt x="0" y="0"/>
                  </a:moveTo>
                  <a:cubicBezTo>
                    <a:pt x="39321" y="360268"/>
                    <a:pt x="291070" y="688683"/>
                    <a:pt x="655951" y="800279"/>
                  </a:cubicBezTo>
                  <a:cubicBezTo>
                    <a:pt x="1148684" y="950976"/>
                    <a:pt x="1670853" y="676821"/>
                    <a:pt x="1819793" y="189360"/>
                  </a:cubicBezTo>
                  <a:cubicBezTo>
                    <a:pt x="1839125" y="126094"/>
                    <a:pt x="1851866" y="62827"/>
                    <a:pt x="1858237" y="0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07" name="Google Shape;207;p28"/>
            <p:cNvSpPr/>
            <p:nvPr/>
          </p:nvSpPr>
          <p:spPr>
            <a:xfrm>
              <a:off x="7171531" y="6659263"/>
              <a:ext cx="1133087" cy="192063"/>
            </a:xfrm>
            <a:custGeom>
              <a:rect b="b" l="l" r="r" t="t"/>
              <a:pathLst>
                <a:path extrusionOk="0" h="192063" w="1133087">
                  <a:moveTo>
                    <a:pt x="1133088" y="192063"/>
                  </a:moveTo>
                  <a:cubicBezTo>
                    <a:pt x="1046754" y="126380"/>
                    <a:pt x="947022" y="74537"/>
                    <a:pt x="836086" y="40487"/>
                  </a:cubicBezTo>
                  <a:cubicBezTo>
                    <a:pt x="539743" y="-50239"/>
                    <a:pt x="231538" y="16323"/>
                    <a:pt x="0" y="192063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08" name="Google Shape;208;p28"/>
            <p:cNvSpPr/>
            <p:nvPr/>
          </p:nvSpPr>
          <p:spPr>
            <a:xfrm>
              <a:off x="5125033" y="1175785"/>
              <a:ext cx="26800" cy="46351"/>
            </a:xfrm>
            <a:custGeom>
              <a:rect b="b" l="l" r="r" t="t"/>
              <a:pathLst>
                <a:path extrusionOk="0" h="46351" w="26800">
                  <a:moveTo>
                    <a:pt x="26801" y="0"/>
                  </a:moveTo>
                  <a:lnTo>
                    <a:pt x="0" y="46352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09" name="Google Shape;209;p28"/>
            <p:cNvSpPr/>
            <p:nvPr/>
          </p:nvSpPr>
          <p:spPr>
            <a:xfrm>
              <a:off x="4625490" y="4876165"/>
              <a:ext cx="2473761" cy="1975161"/>
            </a:xfrm>
            <a:custGeom>
              <a:rect b="b" l="l" r="r" t="t"/>
              <a:pathLst>
                <a:path extrusionOk="0" h="1975161" w="2473761">
                  <a:moveTo>
                    <a:pt x="1796728" y="1975162"/>
                  </a:moveTo>
                  <a:lnTo>
                    <a:pt x="2461906" y="822523"/>
                  </a:lnTo>
                  <a:cubicBezTo>
                    <a:pt x="2486729" y="779466"/>
                    <a:pt x="2471351" y="723669"/>
                    <a:pt x="2427196" y="698406"/>
                  </a:cubicBezTo>
                  <a:lnTo>
                    <a:pt x="1238971" y="12579"/>
                  </a:lnTo>
                  <a:cubicBezTo>
                    <a:pt x="1195036" y="-12904"/>
                    <a:pt x="1139019" y="1595"/>
                    <a:pt x="1114195" y="44651"/>
                  </a:cubicBezTo>
                  <a:lnTo>
                    <a:pt x="0" y="1975162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210" name="Google Shape;210;p28"/>
          <p:cNvSpPr txBox="1"/>
          <p:nvPr>
            <p:ph idx="1" type="body"/>
          </p:nvPr>
        </p:nvSpPr>
        <p:spPr>
          <a:xfrm>
            <a:off x="359569" y="1572816"/>
            <a:ext cx="8424900" cy="29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/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11" name="Google Shape;211;p28"/>
          <p:cNvSpPr txBox="1"/>
          <p:nvPr>
            <p:ph idx="2" type="body"/>
          </p:nvPr>
        </p:nvSpPr>
        <p:spPr>
          <a:xfrm>
            <a:off x="359569" y="356212"/>
            <a:ext cx="8424900" cy="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latin typeface="Crimson Pro"/>
                <a:ea typeface="Crimson Pro"/>
                <a:cs typeface="Crimson Pro"/>
                <a:sym typeface="Crimson Pro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12" name="Google Shape;212;p28"/>
          <p:cNvSpPr txBox="1"/>
          <p:nvPr>
            <p:ph type="title"/>
          </p:nvPr>
        </p:nvSpPr>
        <p:spPr>
          <a:xfrm>
            <a:off x="359569" y="598951"/>
            <a:ext cx="8424900" cy="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3" name="Google Shape;213;p28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16" name="Google Shape;216;p2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17" name="Google Shape;217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0" name="Google Shape;220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indent="-342900" lvl="1" marL="9144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indent="-323850" lvl="2" marL="137160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221" name="Google Shape;221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2"/>
          <p:cNvSpPr txBox="1"/>
          <p:nvPr>
            <p:ph type="ctrTitle"/>
          </p:nvPr>
        </p:nvSpPr>
        <p:spPr>
          <a:xfrm>
            <a:off x="359569" y="1860947"/>
            <a:ext cx="68361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900"/>
              <a:buFont typeface="Crimson Pro"/>
              <a:buNone/>
              <a:defRPr sz="79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8" name="Google Shape;238;p32"/>
          <p:cNvSpPr txBox="1"/>
          <p:nvPr>
            <p:ph idx="1" type="subTitle"/>
          </p:nvPr>
        </p:nvSpPr>
        <p:spPr>
          <a:xfrm>
            <a:off x="359569" y="3668670"/>
            <a:ext cx="68361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/>
            </a:lvl2pPr>
            <a:lvl3pPr lvl="2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grpSp>
        <p:nvGrpSpPr>
          <p:cNvPr id="239" name="Google Shape;239;p32"/>
          <p:cNvGrpSpPr/>
          <p:nvPr/>
        </p:nvGrpSpPr>
        <p:grpSpPr>
          <a:xfrm>
            <a:off x="7561382" y="4486981"/>
            <a:ext cx="1223048" cy="409889"/>
            <a:chOff x="10081843" y="5982641"/>
            <a:chExt cx="1630731" cy="546519"/>
          </a:xfrm>
        </p:grpSpPr>
        <p:sp>
          <p:nvSpPr>
            <p:cNvPr id="240" name="Google Shape;240;p32"/>
            <p:cNvSpPr/>
            <p:nvPr/>
          </p:nvSpPr>
          <p:spPr>
            <a:xfrm>
              <a:off x="10081843" y="5997659"/>
              <a:ext cx="317309" cy="420187"/>
            </a:xfrm>
            <a:custGeom>
              <a:rect b="b" l="l" r="r" t="t"/>
              <a:pathLst>
                <a:path extrusionOk="0" h="420187" w="317309">
                  <a:moveTo>
                    <a:pt x="224500" y="131877"/>
                  </a:moveTo>
                  <a:cubicBezTo>
                    <a:pt x="224500" y="163460"/>
                    <a:pt x="202005" y="183054"/>
                    <a:pt x="165845" y="183054"/>
                  </a:cubicBezTo>
                  <a:lnTo>
                    <a:pt x="91076" y="183054"/>
                  </a:lnTo>
                  <a:lnTo>
                    <a:pt x="91076" y="80119"/>
                  </a:lnTo>
                  <a:lnTo>
                    <a:pt x="165845" y="80119"/>
                  </a:lnTo>
                  <a:cubicBezTo>
                    <a:pt x="202520" y="80119"/>
                    <a:pt x="224500" y="99455"/>
                    <a:pt x="224500" y="131877"/>
                  </a:cubicBezTo>
                  <a:close/>
                  <a:moveTo>
                    <a:pt x="231912" y="250604"/>
                  </a:moveTo>
                  <a:cubicBezTo>
                    <a:pt x="285153" y="232621"/>
                    <a:pt x="316736" y="188469"/>
                    <a:pt x="316736" y="131296"/>
                  </a:cubicBezTo>
                  <a:cubicBezTo>
                    <a:pt x="316736" y="54014"/>
                    <a:pt x="260853" y="0"/>
                    <a:pt x="180799" y="0"/>
                  </a:cubicBezTo>
                  <a:lnTo>
                    <a:pt x="5414" y="0"/>
                  </a:lnTo>
                  <a:cubicBezTo>
                    <a:pt x="2449" y="0"/>
                    <a:pt x="0" y="2449"/>
                    <a:pt x="0" y="5414"/>
                  </a:cubicBezTo>
                  <a:lnTo>
                    <a:pt x="0" y="414773"/>
                  </a:lnTo>
                  <a:cubicBezTo>
                    <a:pt x="0" y="417802"/>
                    <a:pt x="2449" y="420187"/>
                    <a:pt x="5414" y="420187"/>
                  </a:cubicBezTo>
                  <a:lnTo>
                    <a:pt x="85662" y="420187"/>
                  </a:lnTo>
                  <a:cubicBezTo>
                    <a:pt x="88691" y="420187"/>
                    <a:pt x="91076" y="417802"/>
                    <a:pt x="91076" y="414773"/>
                  </a:cubicBezTo>
                  <a:lnTo>
                    <a:pt x="91076" y="262593"/>
                  </a:lnTo>
                  <a:lnTo>
                    <a:pt x="139418" y="262593"/>
                  </a:lnTo>
                  <a:lnTo>
                    <a:pt x="218183" y="417222"/>
                  </a:lnTo>
                  <a:cubicBezTo>
                    <a:pt x="219085" y="419091"/>
                    <a:pt x="220955" y="420187"/>
                    <a:pt x="222953" y="420187"/>
                  </a:cubicBezTo>
                  <a:lnTo>
                    <a:pt x="311902" y="420187"/>
                  </a:lnTo>
                  <a:cubicBezTo>
                    <a:pt x="313771" y="420187"/>
                    <a:pt x="315576" y="419220"/>
                    <a:pt x="316543" y="417609"/>
                  </a:cubicBezTo>
                  <a:cubicBezTo>
                    <a:pt x="317509" y="415998"/>
                    <a:pt x="317574" y="413935"/>
                    <a:pt x="316671" y="412259"/>
                  </a:cubicBezTo>
                  <a:lnTo>
                    <a:pt x="231912" y="25060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41" name="Google Shape;241;p32"/>
            <p:cNvSpPr/>
            <p:nvPr/>
          </p:nvSpPr>
          <p:spPr>
            <a:xfrm>
              <a:off x="10443053" y="6059407"/>
              <a:ext cx="105643" cy="105642"/>
            </a:xfrm>
            <a:custGeom>
              <a:rect b="b" l="l" r="r" t="t"/>
              <a:pathLst>
                <a:path extrusionOk="0" h="105642" w="105643">
                  <a:moveTo>
                    <a:pt x="52854" y="0"/>
                  </a:moveTo>
                  <a:cubicBezTo>
                    <a:pt x="23720" y="0"/>
                    <a:pt x="0" y="23978"/>
                    <a:pt x="0" y="53434"/>
                  </a:cubicBezTo>
                  <a:cubicBezTo>
                    <a:pt x="0" y="82890"/>
                    <a:pt x="24171" y="105643"/>
                    <a:pt x="52854" y="105643"/>
                  </a:cubicBezTo>
                  <a:cubicBezTo>
                    <a:pt x="81537" y="105643"/>
                    <a:pt x="105643" y="82181"/>
                    <a:pt x="105643" y="53434"/>
                  </a:cubicBezTo>
                  <a:cubicBezTo>
                    <a:pt x="105643" y="24687"/>
                    <a:pt x="82439" y="0"/>
                    <a:pt x="52854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42" name="Google Shape;242;p32"/>
            <p:cNvSpPr/>
            <p:nvPr/>
          </p:nvSpPr>
          <p:spPr>
            <a:xfrm>
              <a:off x="10452077" y="6200888"/>
              <a:ext cx="87659" cy="217602"/>
            </a:xfrm>
            <a:custGeom>
              <a:rect b="b" l="l" r="r" t="t"/>
              <a:pathLst>
                <a:path extrusionOk="0" h="217602" w="87659">
                  <a:moveTo>
                    <a:pt x="82246" y="0"/>
                  </a:moveTo>
                  <a:lnTo>
                    <a:pt x="5414" y="0"/>
                  </a:lnTo>
                  <a:cubicBezTo>
                    <a:pt x="2449" y="0"/>
                    <a:pt x="0" y="2449"/>
                    <a:pt x="0" y="5414"/>
                  </a:cubicBezTo>
                  <a:lnTo>
                    <a:pt x="0" y="212188"/>
                  </a:lnTo>
                  <a:cubicBezTo>
                    <a:pt x="0" y="215153"/>
                    <a:pt x="2449" y="217603"/>
                    <a:pt x="5414" y="217603"/>
                  </a:cubicBezTo>
                  <a:lnTo>
                    <a:pt x="82246" y="217603"/>
                  </a:lnTo>
                  <a:cubicBezTo>
                    <a:pt x="85211" y="217603"/>
                    <a:pt x="87660" y="215153"/>
                    <a:pt x="87660" y="212188"/>
                  </a:cubicBezTo>
                  <a:lnTo>
                    <a:pt x="87660" y="5414"/>
                  </a:lnTo>
                  <a:cubicBezTo>
                    <a:pt x="87660" y="2449"/>
                    <a:pt x="85211" y="0"/>
                    <a:pt x="82246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43" name="Google Shape;243;p32"/>
            <p:cNvSpPr/>
            <p:nvPr/>
          </p:nvSpPr>
          <p:spPr>
            <a:xfrm>
              <a:off x="10611669" y="6124121"/>
              <a:ext cx="87595" cy="294949"/>
            </a:xfrm>
            <a:custGeom>
              <a:rect b="b" l="l" r="r" t="t"/>
              <a:pathLst>
                <a:path extrusionOk="0" h="294949" w="87595">
                  <a:moveTo>
                    <a:pt x="82181" y="0"/>
                  </a:moveTo>
                  <a:lnTo>
                    <a:pt x="5414" y="0"/>
                  </a:lnTo>
                  <a:cubicBezTo>
                    <a:pt x="2449" y="0"/>
                    <a:pt x="0" y="2449"/>
                    <a:pt x="0" y="5414"/>
                  </a:cubicBezTo>
                  <a:lnTo>
                    <a:pt x="0" y="289535"/>
                  </a:lnTo>
                  <a:cubicBezTo>
                    <a:pt x="0" y="292500"/>
                    <a:pt x="2449" y="294950"/>
                    <a:pt x="5414" y="294950"/>
                  </a:cubicBezTo>
                  <a:lnTo>
                    <a:pt x="82181" y="294950"/>
                  </a:lnTo>
                  <a:cubicBezTo>
                    <a:pt x="85211" y="294950"/>
                    <a:pt x="87595" y="292500"/>
                    <a:pt x="87595" y="289535"/>
                  </a:cubicBezTo>
                  <a:lnTo>
                    <a:pt x="87595" y="5414"/>
                  </a:lnTo>
                  <a:cubicBezTo>
                    <a:pt x="87595" y="2449"/>
                    <a:pt x="85211" y="0"/>
                    <a:pt x="82181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44" name="Google Shape;244;p32"/>
            <p:cNvSpPr/>
            <p:nvPr/>
          </p:nvSpPr>
          <p:spPr>
            <a:xfrm>
              <a:off x="10602645" y="5982641"/>
              <a:ext cx="105643" cy="105707"/>
            </a:xfrm>
            <a:custGeom>
              <a:rect b="b" l="l" r="r" t="t"/>
              <a:pathLst>
                <a:path extrusionOk="0" h="105707" w="105643">
                  <a:moveTo>
                    <a:pt x="52789" y="0"/>
                  </a:moveTo>
                  <a:cubicBezTo>
                    <a:pt x="23720" y="0"/>
                    <a:pt x="0" y="23978"/>
                    <a:pt x="0" y="53434"/>
                  </a:cubicBezTo>
                  <a:cubicBezTo>
                    <a:pt x="0" y="82890"/>
                    <a:pt x="24171" y="105707"/>
                    <a:pt x="52789" y="105707"/>
                  </a:cubicBezTo>
                  <a:cubicBezTo>
                    <a:pt x="81408" y="105707"/>
                    <a:pt x="105643" y="82246"/>
                    <a:pt x="105643" y="53434"/>
                  </a:cubicBezTo>
                  <a:cubicBezTo>
                    <a:pt x="105643" y="24622"/>
                    <a:pt x="82439" y="0"/>
                    <a:pt x="52789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45" name="Google Shape;245;p32"/>
            <p:cNvSpPr/>
            <p:nvPr/>
          </p:nvSpPr>
          <p:spPr>
            <a:xfrm>
              <a:off x="10769715" y="6118191"/>
              <a:ext cx="303522" cy="410969"/>
            </a:xfrm>
            <a:custGeom>
              <a:rect b="b" l="l" r="r" t="t"/>
              <a:pathLst>
                <a:path extrusionOk="0" h="410969" w="303522">
                  <a:moveTo>
                    <a:pt x="217087" y="153791"/>
                  </a:moveTo>
                  <a:cubicBezTo>
                    <a:pt x="217087" y="198588"/>
                    <a:pt x="190918" y="228625"/>
                    <a:pt x="152051" y="228625"/>
                  </a:cubicBezTo>
                  <a:cubicBezTo>
                    <a:pt x="113184" y="228625"/>
                    <a:pt x="86435" y="197879"/>
                    <a:pt x="86435" y="153791"/>
                  </a:cubicBezTo>
                  <a:cubicBezTo>
                    <a:pt x="86435" y="109704"/>
                    <a:pt x="112798" y="79538"/>
                    <a:pt x="152051" y="79538"/>
                  </a:cubicBezTo>
                  <a:cubicBezTo>
                    <a:pt x="191305" y="79538"/>
                    <a:pt x="217087" y="109381"/>
                    <a:pt x="217087" y="153791"/>
                  </a:cubicBezTo>
                  <a:close/>
                  <a:moveTo>
                    <a:pt x="167069" y="0"/>
                  </a:moveTo>
                  <a:cubicBezTo>
                    <a:pt x="133810" y="0"/>
                    <a:pt x="103580" y="11602"/>
                    <a:pt x="85275" y="30423"/>
                  </a:cubicBezTo>
                  <a:lnTo>
                    <a:pt x="85275" y="11731"/>
                  </a:lnTo>
                  <a:cubicBezTo>
                    <a:pt x="85275" y="8766"/>
                    <a:pt x="82890" y="6317"/>
                    <a:pt x="79861" y="6317"/>
                  </a:cubicBezTo>
                  <a:lnTo>
                    <a:pt x="5414" y="6317"/>
                  </a:lnTo>
                  <a:cubicBezTo>
                    <a:pt x="2385" y="6317"/>
                    <a:pt x="0" y="8766"/>
                    <a:pt x="0" y="11731"/>
                  </a:cubicBezTo>
                  <a:lnTo>
                    <a:pt x="0" y="405556"/>
                  </a:lnTo>
                  <a:cubicBezTo>
                    <a:pt x="0" y="408521"/>
                    <a:pt x="2385" y="410970"/>
                    <a:pt x="5414" y="410970"/>
                  </a:cubicBezTo>
                  <a:lnTo>
                    <a:pt x="82181" y="410970"/>
                  </a:lnTo>
                  <a:cubicBezTo>
                    <a:pt x="85211" y="410970"/>
                    <a:pt x="87595" y="408521"/>
                    <a:pt x="87595" y="405556"/>
                  </a:cubicBezTo>
                  <a:lnTo>
                    <a:pt x="87595" y="282187"/>
                  </a:lnTo>
                  <a:cubicBezTo>
                    <a:pt x="105643" y="298624"/>
                    <a:pt x="133166" y="308163"/>
                    <a:pt x="164169" y="308163"/>
                  </a:cubicBezTo>
                  <a:cubicBezTo>
                    <a:pt x="246221" y="308163"/>
                    <a:pt x="303522" y="244416"/>
                    <a:pt x="303522" y="153211"/>
                  </a:cubicBezTo>
                  <a:cubicBezTo>
                    <a:pt x="303522" y="62006"/>
                    <a:pt x="248671" y="0"/>
                    <a:pt x="167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46" name="Google Shape;246;p32"/>
            <p:cNvSpPr/>
            <p:nvPr/>
          </p:nvSpPr>
          <p:spPr>
            <a:xfrm>
              <a:off x="11102887" y="6117418"/>
              <a:ext cx="290824" cy="312288"/>
            </a:xfrm>
            <a:custGeom>
              <a:rect b="b" l="l" r="r" t="t"/>
              <a:pathLst>
                <a:path extrusionOk="0" h="312288" w="290824">
                  <a:moveTo>
                    <a:pt x="88885" y="118341"/>
                  </a:moveTo>
                  <a:cubicBezTo>
                    <a:pt x="93139" y="95523"/>
                    <a:pt x="113507" y="73157"/>
                    <a:pt x="146315" y="73157"/>
                  </a:cubicBezTo>
                  <a:cubicBezTo>
                    <a:pt x="184473" y="73157"/>
                    <a:pt x="200844" y="95588"/>
                    <a:pt x="203874" y="118341"/>
                  </a:cubicBezTo>
                  <a:lnTo>
                    <a:pt x="88885" y="118341"/>
                  </a:lnTo>
                  <a:close/>
                  <a:moveTo>
                    <a:pt x="145090" y="0"/>
                  </a:moveTo>
                  <a:cubicBezTo>
                    <a:pt x="107061" y="0"/>
                    <a:pt x="71224" y="15083"/>
                    <a:pt x="44152" y="42412"/>
                  </a:cubicBezTo>
                  <a:cubicBezTo>
                    <a:pt x="15663" y="71095"/>
                    <a:pt x="0" y="111122"/>
                    <a:pt x="0" y="155016"/>
                  </a:cubicBezTo>
                  <a:cubicBezTo>
                    <a:pt x="0" y="201875"/>
                    <a:pt x="15792" y="241902"/>
                    <a:pt x="45699" y="270779"/>
                  </a:cubicBezTo>
                  <a:cubicBezTo>
                    <a:pt x="73480" y="297528"/>
                    <a:pt x="111251" y="312288"/>
                    <a:pt x="152051" y="312288"/>
                  </a:cubicBezTo>
                  <a:cubicBezTo>
                    <a:pt x="230881" y="312288"/>
                    <a:pt x="273228" y="263689"/>
                    <a:pt x="286570" y="218312"/>
                  </a:cubicBezTo>
                  <a:cubicBezTo>
                    <a:pt x="287408" y="215476"/>
                    <a:pt x="285797" y="212446"/>
                    <a:pt x="282961" y="211608"/>
                  </a:cubicBezTo>
                  <a:lnTo>
                    <a:pt x="218827" y="192529"/>
                  </a:lnTo>
                  <a:cubicBezTo>
                    <a:pt x="216120" y="191756"/>
                    <a:pt x="213220" y="193174"/>
                    <a:pt x="212189" y="195881"/>
                  </a:cubicBezTo>
                  <a:cubicBezTo>
                    <a:pt x="202649" y="222243"/>
                    <a:pt x="182603" y="235650"/>
                    <a:pt x="152631" y="235650"/>
                  </a:cubicBezTo>
                  <a:cubicBezTo>
                    <a:pt x="118470" y="235650"/>
                    <a:pt x="91269" y="212897"/>
                    <a:pt x="86951" y="181830"/>
                  </a:cubicBezTo>
                  <a:lnTo>
                    <a:pt x="284250" y="181830"/>
                  </a:lnTo>
                  <a:cubicBezTo>
                    <a:pt x="287215" y="181830"/>
                    <a:pt x="289600" y="179380"/>
                    <a:pt x="289664" y="176480"/>
                  </a:cubicBezTo>
                  <a:cubicBezTo>
                    <a:pt x="289729" y="176158"/>
                    <a:pt x="289793" y="175384"/>
                    <a:pt x="289858" y="174288"/>
                  </a:cubicBezTo>
                  <a:cubicBezTo>
                    <a:pt x="290180" y="170034"/>
                    <a:pt x="290825" y="161268"/>
                    <a:pt x="290825" y="152760"/>
                  </a:cubicBezTo>
                  <a:cubicBezTo>
                    <a:pt x="290825" y="58590"/>
                    <a:pt x="235006" y="129"/>
                    <a:pt x="145090" y="1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47" name="Google Shape;247;p32"/>
            <p:cNvSpPr/>
            <p:nvPr/>
          </p:nvSpPr>
          <p:spPr>
            <a:xfrm>
              <a:off x="11442440" y="6116515"/>
              <a:ext cx="270134" cy="302490"/>
            </a:xfrm>
            <a:custGeom>
              <a:rect b="b" l="l" r="r" t="t"/>
              <a:pathLst>
                <a:path extrusionOk="0" h="302490" w="270134">
                  <a:moveTo>
                    <a:pt x="161913" y="64"/>
                  </a:moveTo>
                  <a:cubicBezTo>
                    <a:pt x="137291" y="64"/>
                    <a:pt x="106223" y="8637"/>
                    <a:pt x="85340" y="31712"/>
                  </a:cubicBezTo>
                  <a:lnTo>
                    <a:pt x="85340" y="12956"/>
                  </a:lnTo>
                  <a:cubicBezTo>
                    <a:pt x="85340" y="9991"/>
                    <a:pt x="82955" y="7541"/>
                    <a:pt x="79925" y="7541"/>
                  </a:cubicBezTo>
                  <a:lnTo>
                    <a:pt x="5479" y="7541"/>
                  </a:lnTo>
                  <a:cubicBezTo>
                    <a:pt x="2449" y="7541"/>
                    <a:pt x="0" y="9991"/>
                    <a:pt x="0" y="12956"/>
                  </a:cubicBezTo>
                  <a:lnTo>
                    <a:pt x="0" y="297077"/>
                  </a:lnTo>
                  <a:cubicBezTo>
                    <a:pt x="0" y="300042"/>
                    <a:pt x="2449" y="302491"/>
                    <a:pt x="5479" y="302491"/>
                  </a:cubicBezTo>
                  <a:lnTo>
                    <a:pt x="82246" y="302491"/>
                  </a:lnTo>
                  <a:cubicBezTo>
                    <a:pt x="85211" y="302491"/>
                    <a:pt x="87660" y="300042"/>
                    <a:pt x="87660" y="297077"/>
                  </a:cubicBezTo>
                  <a:lnTo>
                    <a:pt x="87660" y="133617"/>
                  </a:lnTo>
                  <a:cubicBezTo>
                    <a:pt x="87660" y="106997"/>
                    <a:pt x="102420" y="80119"/>
                    <a:pt x="135357" y="80119"/>
                  </a:cubicBezTo>
                  <a:cubicBezTo>
                    <a:pt x="176351" y="80119"/>
                    <a:pt x="182474" y="112217"/>
                    <a:pt x="182474" y="131296"/>
                  </a:cubicBezTo>
                  <a:lnTo>
                    <a:pt x="182474" y="297012"/>
                  </a:lnTo>
                  <a:cubicBezTo>
                    <a:pt x="182474" y="299977"/>
                    <a:pt x="184924" y="302426"/>
                    <a:pt x="187889" y="302426"/>
                  </a:cubicBezTo>
                  <a:lnTo>
                    <a:pt x="264720" y="302426"/>
                  </a:lnTo>
                  <a:cubicBezTo>
                    <a:pt x="267685" y="302426"/>
                    <a:pt x="270134" y="299977"/>
                    <a:pt x="270134" y="297012"/>
                  </a:cubicBezTo>
                  <a:lnTo>
                    <a:pt x="270134" y="118019"/>
                  </a:lnTo>
                  <a:cubicBezTo>
                    <a:pt x="270134" y="45248"/>
                    <a:pt x="228689" y="0"/>
                    <a:pt x="1619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cxnSp>
        <p:nvCxnSpPr>
          <p:cNvPr id="248" name="Google Shape;248;p32"/>
          <p:cNvCxnSpPr/>
          <p:nvPr/>
        </p:nvCxnSpPr>
        <p:spPr>
          <a:xfrm>
            <a:off x="7383430" y="4294982"/>
            <a:ext cx="0" cy="634800"/>
          </a:xfrm>
          <a:prstGeom prst="straightConnector1">
            <a:avLst/>
          </a:prstGeom>
          <a:noFill/>
          <a:ln cap="flat" cmpd="sng" w="1270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49" name="Google Shape;249;p32"/>
          <p:cNvSpPr/>
          <p:nvPr>
            <p:ph idx="2" type="pic"/>
          </p:nvPr>
        </p:nvSpPr>
        <p:spPr>
          <a:xfrm>
            <a:off x="5733750" y="4311019"/>
            <a:ext cx="1471800" cy="63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1177">
          <p15:clr>
            <a:srgbClr val="FBAE40"/>
          </p15:clr>
        </p15:guide>
        <p15:guide id="2" orient="horz" pos="2304">
          <p15:clr>
            <a:srgbClr val="FBAE40"/>
          </p15:clr>
        </p15:guide>
        <p15:guide id="3" orient="horz" pos="261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1">
  <p:cSld name="Title Slide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3"/>
          <p:cNvSpPr txBox="1"/>
          <p:nvPr>
            <p:ph type="ctrTitle"/>
          </p:nvPr>
        </p:nvSpPr>
        <p:spPr>
          <a:xfrm>
            <a:off x="359569" y="1860947"/>
            <a:ext cx="68361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900"/>
              <a:buFont typeface="Crimson Pro"/>
              <a:buNone/>
              <a:defRPr sz="7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3" name="Google Shape;253;p33"/>
          <p:cNvSpPr txBox="1"/>
          <p:nvPr>
            <p:ph idx="1" type="subTitle"/>
          </p:nvPr>
        </p:nvSpPr>
        <p:spPr>
          <a:xfrm>
            <a:off x="359569" y="3668670"/>
            <a:ext cx="68361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/>
            </a:lvl2pPr>
            <a:lvl3pPr lvl="2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254" name="Google Shape;25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61382" y="4486981"/>
            <a:ext cx="1223048" cy="41090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177">
          <p15:clr>
            <a:srgbClr val="FBAE40"/>
          </p15:clr>
        </p15:guide>
        <p15:guide id="2" orient="horz" pos="2304">
          <p15:clr>
            <a:srgbClr val="FBAE40"/>
          </p15:clr>
        </p15:guide>
        <p15:guide id="3" orient="horz" pos="2616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3" showMasterSp="0">
  <p:cSld name="3_Section divider">
    <p:bg>
      <p:bgPr>
        <a:solidFill>
          <a:srgbClr val="F2F2F2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34"/>
          <p:cNvGrpSpPr/>
          <p:nvPr/>
        </p:nvGrpSpPr>
        <p:grpSpPr>
          <a:xfrm>
            <a:off x="983" y="-2571"/>
            <a:ext cx="9137704" cy="5142595"/>
            <a:chOff x="1311" y="-3428"/>
            <a:chExt cx="12183605" cy="6856793"/>
          </a:xfrm>
        </p:grpSpPr>
        <p:sp>
          <p:nvSpPr>
            <p:cNvPr id="258" name="Google Shape;258;p34"/>
            <p:cNvSpPr/>
            <p:nvPr/>
          </p:nvSpPr>
          <p:spPr>
            <a:xfrm>
              <a:off x="4537758" y="3557268"/>
              <a:ext cx="1355936" cy="1356373"/>
            </a:xfrm>
            <a:custGeom>
              <a:rect b="b" l="l" r="r" t="t"/>
              <a:pathLst>
                <a:path extrusionOk="0" h="1356373" w="1355936">
                  <a:moveTo>
                    <a:pt x="1355936" y="685473"/>
                  </a:moveTo>
                  <a:cubicBezTo>
                    <a:pt x="1355936" y="301206"/>
                    <a:pt x="1058082" y="0"/>
                    <a:pt x="677895" y="0"/>
                  </a:cubicBezTo>
                  <a:cubicBezTo>
                    <a:pt x="297708" y="0"/>
                    <a:pt x="0" y="307763"/>
                    <a:pt x="0" y="685473"/>
                  </a:cubicBezTo>
                  <a:cubicBezTo>
                    <a:pt x="0" y="1063182"/>
                    <a:pt x="310532" y="1356373"/>
                    <a:pt x="677895" y="1356373"/>
                  </a:cubicBezTo>
                  <a:cubicBezTo>
                    <a:pt x="1045259" y="1356373"/>
                    <a:pt x="1355936" y="1055313"/>
                    <a:pt x="1355936" y="685473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59" name="Google Shape;259;p34"/>
            <p:cNvSpPr/>
            <p:nvPr/>
          </p:nvSpPr>
          <p:spPr>
            <a:xfrm>
              <a:off x="4654772" y="-3283"/>
              <a:ext cx="1123364" cy="3097595"/>
            </a:xfrm>
            <a:custGeom>
              <a:rect b="b" l="l" r="r" t="t"/>
              <a:pathLst>
                <a:path extrusionOk="0" h="3097595" w="1123364">
                  <a:moveTo>
                    <a:pt x="1123365" y="0"/>
                  </a:moveTo>
                  <a:lnTo>
                    <a:pt x="1123365" y="3030856"/>
                  </a:lnTo>
                  <a:cubicBezTo>
                    <a:pt x="1123365" y="3067869"/>
                    <a:pt x="1093638" y="3097596"/>
                    <a:pt x="1056916" y="3097596"/>
                  </a:cubicBezTo>
                  <a:lnTo>
                    <a:pt x="66449" y="3097596"/>
                  </a:lnTo>
                  <a:cubicBezTo>
                    <a:pt x="29727" y="3097596"/>
                    <a:pt x="0" y="3067869"/>
                    <a:pt x="0" y="3030856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60" name="Google Shape;260;p34"/>
            <p:cNvSpPr/>
            <p:nvPr/>
          </p:nvSpPr>
          <p:spPr>
            <a:xfrm>
              <a:off x="4648944" y="5386361"/>
              <a:ext cx="1132108" cy="1465080"/>
            </a:xfrm>
            <a:custGeom>
              <a:rect b="b" l="l" r="r" t="t"/>
              <a:pathLst>
                <a:path extrusionOk="0" h="1465080" w="1132108">
                  <a:moveTo>
                    <a:pt x="0" y="1465081"/>
                  </a:moveTo>
                  <a:lnTo>
                    <a:pt x="0" y="87141"/>
                  </a:lnTo>
                  <a:cubicBezTo>
                    <a:pt x="0" y="38325"/>
                    <a:pt x="30747" y="0"/>
                    <a:pt x="67032" y="0"/>
                  </a:cubicBezTo>
                  <a:lnTo>
                    <a:pt x="1065076" y="0"/>
                  </a:lnTo>
                  <a:cubicBezTo>
                    <a:pt x="1101361" y="0"/>
                    <a:pt x="1132108" y="38325"/>
                    <a:pt x="1132108" y="87141"/>
                  </a:cubicBezTo>
                  <a:lnTo>
                    <a:pt x="1132108" y="1465081"/>
                  </a:lnTo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61" name="Google Shape;261;p34"/>
            <p:cNvSpPr/>
            <p:nvPr/>
          </p:nvSpPr>
          <p:spPr>
            <a:xfrm>
              <a:off x="11291937" y="5383738"/>
              <a:ext cx="892833" cy="1467849"/>
            </a:xfrm>
            <a:custGeom>
              <a:rect b="b" l="l" r="r" t="t"/>
              <a:pathLst>
                <a:path extrusionOk="0" h="1467849" w="892833">
                  <a:moveTo>
                    <a:pt x="892833" y="0"/>
                  </a:moveTo>
                  <a:lnTo>
                    <a:pt x="66449" y="0"/>
                  </a:lnTo>
                  <a:cubicBezTo>
                    <a:pt x="29727" y="0"/>
                    <a:pt x="0" y="30310"/>
                    <a:pt x="0" y="66741"/>
                  </a:cubicBezTo>
                  <a:lnTo>
                    <a:pt x="0" y="1467850"/>
                  </a:lnTo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62" name="Google Shape;262;p34"/>
            <p:cNvSpPr/>
            <p:nvPr/>
          </p:nvSpPr>
          <p:spPr>
            <a:xfrm>
              <a:off x="6313371" y="1590178"/>
              <a:ext cx="1123364" cy="3796183"/>
            </a:xfrm>
            <a:custGeom>
              <a:rect b="b" l="l" r="r" t="t"/>
              <a:pathLst>
                <a:path extrusionOk="0" h="3796183" w="1123364">
                  <a:moveTo>
                    <a:pt x="1123365" y="66012"/>
                  </a:moveTo>
                  <a:cubicBezTo>
                    <a:pt x="1123365" y="29727"/>
                    <a:pt x="1093638" y="0"/>
                    <a:pt x="1056916" y="0"/>
                  </a:cubicBezTo>
                  <a:lnTo>
                    <a:pt x="66595" y="0"/>
                  </a:lnTo>
                  <a:cubicBezTo>
                    <a:pt x="29873" y="0"/>
                    <a:pt x="0" y="29727"/>
                    <a:pt x="0" y="66012"/>
                  </a:cubicBezTo>
                  <a:lnTo>
                    <a:pt x="0" y="3730172"/>
                  </a:lnTo>
                  <a:cubicBezTo>
                    <a:pt x="0" y="3766456"/>
                    <a:pt x="29727" y="3796184"/>
                    <a:pt x="66595" y="3796184"/>
                  </a:cubicBezTo>
                  <a:lnTo>
                    <a:pt x="1056916" y="3796184"/>
                  </a:lnTo>
                  <a:cubicBezTo>
                    <a:pt x="1093638" y="3796184"/>
                    <a:pt x="1123365" y="3766456"/>
                    <a:pt x="1123365" y="3730172"/>
                  </a:cubicBezTo>
                  <a:lnTo>
                    <a:pt x="1123365" y="66012"/>
                  </a:lnTo>
                  <a:close/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63" name="Google Shape;263;p34"/>
            <p:cNvSpPr/>
            <p:nvPr/>
          </p:nvSpPr>
          <p:spPr>
            <a:xfrm>
              <a:off x="6188925" y="-3283"/>
              <a:ext cx="1355936" cy="1130505"/>
            </a:xfrm>
            <a:custGeom>
              <a:rect b="b" l="l" r="r" t="t"/>
              <a:pathLst>
                <a:path extrusionOk="0" h="1130505" w="1355936">
                  <a:moveTo>
                    <a:pt x="175448" y="0"/>
                  </a:moveTo>
                  <a:cubicBezTo>
                    <a:pt x="66449" y="121677"/>
                    <a:pt x="0" y="282991"/>
                    <a:pt x="0" y="459605"/>
                  </a:cubicBezTo>
                  <a:cubicBezTo>
                    <a:pt x="0" y="823471"/>
                    <a:pt x="310532" y="1130505"/>
                    <a:pt x="677895" y="1130505"/>
                  </a:cubicBezTo>
                  <a:cubicBezTo>
                    <a:pt x="1045259" y="1130505"/>
                    <a:pt x="1355936" y="829445"/>
                    <a:pt x="1355936" y="459605"/>
                  </a:cubicBezTo>
                  <a:cubicBezTo>
                    <a:pt x="1355936" y="281242"/>
                    <a:pt x="1291819" y="120803"/>
                    <a:pt x="1185005" y="0"/>
                  </a:cubicBezTo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64" name="Google Shape;264;p34"/>
            <p:cNvSpPr/>
            <p:nvPr/>
          </p:nvSpPr>
          <p:spPr>
            <a:xfrm>
              <a:off x="7973573" y="-3283"/>
              <a:ext cx="1123365" cy="3693886"/>
            </a:xfrm>
            <a:custGeom>
              <a:rect b="b" l="l" r="r" t="t"/>
              <a:pathLst>
                <a:path extrusionOk="0" h="3693886" w="1123365">
                  <a:moveTo>
                    <a:pt x="1123365" y="0"/>
                  </a:moveTo>
                  <a:lnTo>
                    <a:pt x="1123365" y="3627875"/>
                  </a:lnTo>
                  <a:cubicBezTo>
                    <a:pt x="1123365" y="3664160"/>
                    <a:pt x="1093638" y="3693887"/>
                    <a:pt x="1056771" y="3693887"/>
                  </a:cubicBezTo>
                  <a:lnTo>
                    <a:pt x="66449" y="3693887"/>
                  </a:lnTo>
                  <a:cubicBezTo>
                    <a:pt x="29727" y="3693887"/>
                    <a:pt x="0" y="3664160"/>
                    <a:pt x="0" y="3627875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65" name="Google Shape;265;p34"/>
            <p:cNvSpPr/>
            <p:nvPr/>
          </p:nvSpPr>
          <p:spPr>
            <a:xfrm>
              <a:off x="9516469" y="5837368"/>
              <a:ext cx="1355935" cy="1014073"/>
            </a:xfrm>
            <a:custGeom>
              <a:rect b="b" l="l" r="r" t="t"/>
              <a:pathLst>
                <a:path extrusionOk="0" h="1014073" w="1355935">
                  <a:moveTo>
                    <a:pt x="1268649" y="1014074"/>
                  </a:moveTo>
                  <a:cubicBezTo>
                    <a:pt x="1324169" y="916878"/>
                    <a:pt x="1355936" y="804818"/>
                    <a:pt x="1355936" y="685473"/>
                  </a:cubicBezTo>
                  <a:cubicBezTo>
                    <a:pt x="1355936" y="301206"/>
                    <a:pt x="1058082" y="0"/>
                    <a:pt x="677895" y="0"/>
                  </a:cubicBezTo>
                  <a:cubicBezTo>
                    <a:pt x="297708" y="0"/>
                    <a:pt x="0" y="307035"/>
                    <a:pt x="0" y="685473"/>
                  </a:cubicBezTo>
                  <a:cubicBezTo>
                    <a:pt x="0" y="803944"/>
                    <a:pt x="33079" y="916295"/>
                    <a:pt x="90201" y="1014074"/>
                  </a:cubicBezTo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66" name="Google Shape;266;p34"/>
            <p:cNvSpPr/>
            <p:nvPr/>
          </p:nvSpPr>
          <p:spPr>
            <a:xfrm>
              <a:off x="9632026" y="1590178"/>
              <a:ext cx="1123365" cy="3796183"/>
            </a:xfrm>
            <a:custGeom>
              <a:rect b="b" l="l" r="r" t="t"/>
              <a:pathLst>
                <a:path extrusionOk="0" h="3796183" w="1123365">
                  <a:moveTo>
                    <a:pt x="0" y="3730172"/>
                  </a:moveTo>
                  <a:cubicBezTo>
                    <a:pt x="0" y="3766456"/>
                    <a:pt x="29728" y="3796184"/>
                    <a:pt x="66449" y="3796184"/>
                  </a:cubicBezTo>
                  <a:lnTo>
                    <a:pt x="1056916" y="3796184"/>
                  </a:lnTo>
                  <a:cubicBezTo>
                    <a:pt x="1093638" y="3796184"/>
                    <a:pt x="1123365" y="3766456"/>
                    <a:pt x="1123365" y="3730172"/>
                  </a:cubicBezTo>
                  <a:lnTo>
                    <a:pt x="1123365" y="66012"/>
                  </a:lnTo>
                  <a:cubicBezTo>
                    <a:pt x="1123365" y="29727"/>
                    <a:pt x="1093638" y="0"/>
                    <a:pt x="1056916" y="0"/>
                  </a:cubicBezTo>
                  <a:lnTo>
                    <a:pt x="66449" y="0"/>
                  </a:lnTo>
                  <a:cubicBezTo>
                    <a:pt x="29728" y="0"/>
                    <a:pt x="0" y="29727"/>
                    <a:pt x="0" y="66012"/>
                  </a:cubicBezTo>
                  <a:lnTo>
                    <a:pt x="0" y="3730172"/>
                  </a:lnTo>
                  <a:close/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67" name="Google Shape;267;p34"/>
            <p:cNvSpPr/>
            <p:nvPr/>
          </p:nvSpPr>
          <p:spPr>
            <a:xfrm>
              <a:off x="9516469" y="-3283"/>
              <a:ext cx="1355935" cy="1125842"/>
            </a:xfrm>
            <a:custGeom>
              <a:rect b="b" l="l" r="r" t="t"/>
              <a:pathLst>
                <a:path extrusionOk="0" h="1125842" w="1355935">
                  <a:moveTo>
                    <a:pt x="171805" y="0"/>
                  </a:moveTo>
                  <a:cubicBezTo>
                    <a:pt x="64992" y="121094"/>
                    <a:pt x="0" y="280659"/>
                    <a:pt x="0" y="455525"/>
                  </a:cubicBezTo>
                  <a:cubicBezTo>
                    <a:pt x="0" y="818662"/>
                    <a:pt x="310532" y="1125842"/>
                    <a:pt x="677895" y="1125842"/>
                  </a:cubicBezTo>
                  <a:cubicBezTo>
                    <a:pt x="1045258" y="1125842"/>
                    <a:pt x="1355936" y="825365"/>
                    <a:pt x="1355936" y="455525"/>
                  </a:cubicBezTo>
                  <a:cubicBezTo>
                    <a:pt x="1355936" y="279056"/>
                    <a:pt x="1293130" y="120220"/>
                    <a:pt x="1188502" y="0"/>
                  </a:cubicBezTo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68" name="Google Shape;268;p34"/>
            <p:cNvSpPr/>
            <p:nvPr/>
          </p:nvSpPr>
          <p:spPr>
            <a:xfrm>
              <a:off x="11508915" y="4110718"/>
              <a:ext cx="48525" cy="9325"/>
            </a:xfrm>
            <a:custGeom>
              <a:rect b="b" l="l" r="r" t="t"/>
              <a:pathLst>
                <a:path extrusionOk="0" h="9325" w="48525">
                  <a:moveTo>
                    <a:pt x="48525" y="9326"/>
                  </a:moveTo>
                  <a:cubicBezTo>
                    <a:pt x="32351" y="6558"/>
                    <a:pt x="16176" y="349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69" name="Google Shape;269;p34"/>
            <p:cNvSpPr/>
            <p:nvPr/>
          </p:nvSpPr>
          <p:spPr>
            <a:xfrm>
              <a:off x="11888374" y="2159365"/>
              <a:ext cx="296396" cy="146012"/>
            </a:xfrm>
            <a:custGeom>
              <a:rect b="b" l="l" r="r" t="t"/>
              <a:pathLst>
                <a:path extrusionOk="0" h="146012" w="296396">
                  <a:moveTo>
                    <a:pt x="0" y="0"/>
                  </a:moveTo>
                  <a:cubicBezTo>
                    <a:pt x="62514" y="6266"/>
                    <a:pt x="178363" y="35119"/>
                    <a:pt x="296396" y="146013"/>
                  </a:cubicBezTo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70" name="Google Shape;270;p34"/>
            <p:cNvSpPr/>
            <p:nvPr/>
          </p:nvSpPr>
          <p:spPr>
            <a:xfrm>
              <a:off x="11557441" y="4047766"/>
              <a:ext cx="627329" cy="90413"/>
            </a:xfrm>
            <a:custGeom>
              <a:rect b="b" l="l" r="r" t="t"/>
              <a:pathLst>
                <a:path extrusionOk="0" h="90413" w="627329">
                  <a:moveTo>
                    <a:pt x="0" y="72278"/>
                  </a:moveTo>
                  <a:cubicBezTo>
                    <a:pt x="234903" y="113080"/>
                    <a:pt x="455961" y="83353"/>
                    <a:pt x="627330" y="0"/>
                  </a:cubicBezTo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71" name="Google Shape;271;p34"/>
            <p:cNvSpPr/>
            <p:nvPr/>
          </p:nvSpPr>
          <p:spPr>
            <a:xfrm>
              <a:off x="11288263" y="3039871"/>
              <a:ext cx="746737" cy="743174"/>
            </a:xfrm>
            <a:custGeom>
              <a:rect b="b" l="l" r="r" t="t"/>
              <a:pathLst>
                <a:path extrusionOk="0" h="743174" w="746737">
                  <a:moveTo>
                    <a:pt x="188011" y="50507"/>
                  </a:moveTo>
                  <a:cubicBezTo>
                    <a:pt x="9066" y="153532"/>
                    <a:pt x="-53012" y="381294"/>
                    <a:pt x="49285" y="558345"/>
                  </a:cubicBezTo>
                  <a:cubicBezTo>
                    <a:pt x="151581" y="735979"/>
                    <a:pt x="379781" y="796016"/>
                    <a:pt x="558726" y="692409"/>
                  </a:cubicBezTo>
                  <a:cubicBezTo>
                    <a:pt x="737672" y="589384"/>
                    <a:pt x="799749" y="361621"/>
                    <a:pt x="697453" y="184570"/>
                  </a:cubicBezTo>
                  <a:cubicBezTo>
                    <a:pt x="595156" y="6936"/>
                    <a:pt x="366957" y="-52518"/>
                    <a:pt x="188011" y="50507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72" name="Google Shape;272;p34"/>
            <p:cNvSpPr/>
            <p:nvPr/>
          </p:nvSpPr>
          <p:spPr>
            <a:xfrm>
              <a:off x="11016294" y="2154994"/>
              <a:ext cx="872079" cy="1965049"/>
            </a:xfrm>
            <a:custGeom>
              <a:rect b="b" l="l" r="r" t="t"/>
              <a:pathLst>
                <a:path extrusionOk="0" h="1965049" w="872079">
                  <a:moveTo>
                    <a:pt x="872080" y="4371"/>
                  </a:moveTo>
                  <a:cubicBezTo>
                    <a:pt x="818309" y="-4227"/>
                    <a:pt x="733499" y="-2916"/>
                    <a:pt x="661367" y="34098"/>
                  </a:cubicBezTo>
                  <a:cubicBezTo>
                    <a:pt x="510691" y="112642"/>
                    <a:pt x="482421" y="320003"/>
                    <a:pt x="410872" y="447509"/>
                  </a:cubicBezTo>
                  <a:cubicBezTo>
                    <a:pt x="362638" y="534067"/>
                    <a:pt x="259467" y="670025"/>
                    <a:pt x="197391" y="757166"/>
                  </a:cubicBezTo>
                  <a:cubicBezTo>
                    <a:pt x="113017" y="876075"/>
                    <a:pt x="59975" y="1002124"/>
                    <a:pt x="28791" y="1124967"/>
                  </a:cubicBezTo>
                  <a:cubicBezTo>
                    <a:pt x="-43487" y="1407520"/>
                    <a:pt x="28791" y="1594480"/>
                    <a:pt x="151488" y="1749673"/>
                  </a:cubicBezTo>
                  <a:cubicBezTo>
                    <a:pt x="227554" y="1846141"/>
                    <a:pt x="360744" y="1923373"/>
                    <a:pt x="479069" y="1953101"/>
                  </a:cubicBezTo>
                  <a:cubicBezTo>
                    <a:pt x="499762" y="1958201"/>
                    <a:pt x="520454" y="1962135"/>
                    <a:pt x="541147" y="1965049"/>
                  </a:cubicBezTo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73" name="Google Shape;273;p34"/>
            <p:cNvSpPr/>
            <p:nvPr/>
          </p:nvSpPr>
          <p:spPr>
            <a:xfrm>
              <a:off x="11888374" y="2159365"/>
              <a:ext cx="296542" cy="404959"/>
            </a:xfrm>
            <a:custGeom>
              <a:rect b="b" l="l" r="r" t="t"/>
              <a:pathLst>
                <a:path extrusionOk="0" h="404959" w="296542">
                  <a:moveTo>
                    <a:pt x="0" y="0"/>
                  </a:moveTo>
                  <a:cubicBezTo>
                    <a:pt x="55956" y="8597"/>
                    <a:pt x="114973" y="46194"/>
                    <a:pt x="156213" y="94427"/>
                  </a:cubicBezTo>
                  <a:cubicBezTo>
                    <a:pt x="232134" y="183900"/>
                    <a:pt x="274392" y="290860"/>
                    <a:pt x="296542" y="404959"/>
                  </a:cubicBezTo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74" name="Google Shape;274;p34"/>
            <p:cNvSpPr/>
            <p:nvPr/>
          </p:nvSpPr>
          <p:spPr>
            <a:xfrm>
              <a:off x="11557441" y="3860806"/>
              <a:ext cx="627329" cy="265964"/>
            </a:xfrm>
            <a:custGeom>
              <a:rect b="b" l="l" r="r" t="t"/>
              <a:pathLst>
                <a:path extrusionOk="0" h="265964" w="627329">
                  <a:moveTo>
                    <a:pt x="0" y="259238"/>
                  </a:moveTo>
                  <a:cubicBezTo>
                    <a:pt x="241314" y="294211"/>
                    <a:pt x="480588" y="190603"/>
                    <a:pt x="627330" y="0"/>
                  </a:cubicBezTo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75" name="Google Shape;275;p34"/>
            <p:cNvSpPr/>
            <p:nvPr/>
          </p:nvSpPr>
          <p:spPr>
            <a:xfrm>
              <a:off x="6210055" y="5876859"/>
              <a:ext cx="1313968" cy="976215"/>
            </a:xfrm>
            <a:custGeom>
              <a:rect b="b" l="l" r="r" t="t"/>
              <a:pathLst>
                <a:path extrusionOk="0" h="976215" w="1313968">
                  <a:moveTo>
                    <a:pt x="233445" y="974583"/>
                  </a:moveTo>
                  <a:lnTo>
                    <a:pt x="338948" y="869227"/>
                  </a:lnTo>
                  <a:lnTo>
                    <a:pt x="86704" y="972980"/>
                  </a:lnTo>
                  <a:cubicBezTo>
                    <a:pt x="81895" y="975166"/>
                    <a:pt x="76504" y="972980"/>
                    <a:pt x="74609" y="968463"/>
                  </a:cubicBezTo>
                  <a:lnTo>
                    <a:pt x="24481" y="846057"/>
                  </a:lnTo>
                  <a:cubicBezTo>
                    <a:pt x="22587" y="841540"/>
                    <a:pt x="24772" y="836440"/>
                    <a:pt x="29581" y="834254"/>
                  </a:cubicBezTo>
                  <a:lnTo>
                    <a:pt x="276433" y="732686"/>
                  </a:lnTo>
                  <a:lnTo>
                    <a:pt x="9326" y="732686"/>
                  </a:lnTo>
                  <a:cubicBezTo>
                    <a:pt x="4226" y="732686"/>
                    <a:pt x="0" y="728169"/>
                    <a:pt x="0" y="723069"/>
                  </a:cubicBezTo>
                  <a:lnTo>
                    <a:pt x="0" y="591045"/>
                  </a:lnTo>
                  <a:cubicBezTo>
                    <a:pt x="0" y="585799"/>
                    <a:pt x="4080" y="582156"/>
                    <a:pt x="9326" y="582156"/>
                  </a:cubicBezTo>
                  <a:lnTo>
                    <a:pt x="281825" y="582156"/>
                  </a:lnTo>
                  <a:lnTo>
                    <a:pt x="30164" y="477674"/>
                  </a:lnTo>
                  <a:cubicBezTo>
                    <a:pt x="25355" y="475488"/>
                    <a:pt x="23170" y="470242"/>
                    <a:pt x="25210" y="464996"/>
                  </a:cubicBezTo>
                  <a:lnTo>
                    <a:pt x="75921" y="343465"/>
                  </a:lnTo>
                  <a:cubicBezTo>
                    <a:pt x="77961" y="338947"/>
                    <a:pt x="83353" y="336762"/>
                    <a:pt x="88016" y="338947"/>
                  </a:cubicBezTo>
                  <a:lnTo>
                    <a:pt x="335159" y="441535"/>
                  </a:lnTo>
                  <a:lnTo>
                    <a:pt x="145867" y="252098"/>
                  </a:lnTo>
                  <a:cubicBezTo>
                    <a:pt x="142224" y="248454"/>
                    <a:pt x="142224" y="242480"/>
                    <a:pt x="145867" y="238691"/>
                  </a:cubicBezTo>
                  <a:lnTo>
                    <a:pt x="238983" y="146013"/>
                  </a:lnTo>
                  <a:cubicBezTo>
                    <a:pt x="242626" y="142369"/>
                    <a:pt x="248455" y="142369"/>
                    <a:pt x="252098" y="146013"/>
                  </a:cubicBezTo>
                  <a:lnTo>
                    <a:pt x="444304" y="337927"/>
                  </a:lnTo>
                  <a:lnTo>
                    <a:pt x="340988" y="86704"/>
                  </a:lnTo>
                  <a:cubicBezTo>
                    <a:pt x="339093" y="81458"/>
                    <a:pt x="341279" y="76358"/>
                    <a:pt x="346088" y="74900"/>
                  </a:cubicBezTo>
                  <a:lnTo>
                    <a:pt x="467911" y="24481"/>
                  </a:lnTo>
                  <a:cubicBezTo>
                    <a:pt x="472720" y="22295"/>
                    <a:pt x="478111" y="24481"/>
                    <a:pt x="480006" y="29727"/>
                  </a:cubicBezTo>
                  <a:lnTo>
                    <a:pt x="582011" y="277016"/>
                  </a:lnTo>
                  <a:lnTo>
                    <a:pt x="582011" y="9617"/>
                  </a:lnTo>
                  <a:cubicBezTo>
                    <a:pt x="582011" y="4371"/>
                    <a:pt x="586091" y="0"/>
                    <a:pt x="591337" y="0"/>
                  </a:cubicBezTo>
                  <a:lnTo>
                    <a:pt x="723069" y="0"/>
                  </a:lnTo>
                  <a:cubicBezTo>
                    <a:pt x="728169" y="0"/>
                    <a:pt x="732395" y="4517"/>
                    <a:pt x="732395" y="9617"/>
                  </a:cubicBezTo>
                  <a:lnTo>
                    <a:pt x="732395" y="281388"/>
                  </a:lnTo>
                  <a:lnTo>
                    <a:pt x="837023" y="30456"/>
                  </a:lnTo>
                  <a:cubicBezTo>
                    <a:pt x="839063" y="25209"/>
                    <a:pt x="844454" y="23024"/>
                    <a:pt x="849117" y="25209"/>
                  </a:cubicBezTo>
                  <a:lnTo>
                    <a:pt x="970649" y="75629"/>
                  </a:lnTo>
                  <a:cubicBezTo>
                    <a:pt x="975312" y="77815"/>
                    <a:pt x="977644" y="83061"/>
                    <a:pt x="975603" y="88161"/>
                  </a:cubicBezTo>
                  <a:lnTo>
                    <a:pt x="872579" y="335013"/>
                  </a:lnTo>
                  <a:lnTo>
                    <a:pt x="1061871" y="146013"/>
                  </a:lnTo>
                  <a:cubicBezTo>
                    <a:pt x="1065514" y="142369"/>
                    <a:pt x="1071488" y="142369"/>
                    <a:pt x="1074985" y="146013"/>
                  </a:cubicBezTo>
                  <a:lnTo>
                    <a:pt x="1168247" y="238691"/>
                  </a:lnTo>
                  <a:cubicBezTo>
                    <a:pt x="1171890" y="242334"/>
                    <a:pt x="1171890" y="248309"/>
                    <a:pt x="1168247" y="252098"/>
                  </a:cubicBezTo>
                  <a:lnTo>
                    <a:pt x="975895" y="444595"/>
                  </a:lnTo>
                  <a:lnTo>
                    <a:pt x="1227410" y="341133"/>
                  </a:lnTo>
                  <a:cubicBezTo>
                    <a:pt x="1232219" y="338947"/>
                    <a:pt x="1237610" y="341133"/>
                    <a:pt x="1239505" y="346379"/>
                  </a:cubicBezTo>
                  <a:lnTo>
                    <a:pt x="1289632" y="467911"/>
                  </a:lnTo>
                  <a:cubicBezTo>
                    <a:pt x="1291673" y="472428"/>
                    <a:pt x="1289342" y="478257"/>
                    <a:pt x="1284533" y="479714"/>
                  </a:cubicBezTo>
                  <a:lnTo>
                    <a:pt x="1035786" y="582010"/>
                  </a:lnTo>
                  <a:lnTo>
                    <a:pt x="1304642" y="582010"/>
                  </a:lnTo>
                  <a:cubicBezTo>
                    <a:pt x="1309742" y="582010"/>
                    <a:pt x="1313968" y="585653"/>
                    <a:pt x="1313968" y="590899"/>
                  </a:cubicBezTo>
                  <a:lnTo>
                    <a:pt x="1313968" y="722923"/>
                  </a:lnTo>
                  <a:cubicBezTo>
                    <a:pt x="1313968" y="728169"/>
                    <a:pt x="1309888" y="731812"/>
                    <a:pt x="1304642" y="731812"/>
                  </a:cubicBezTo>
                  <a:lnTo>
                    <a:pt x="1031269" y="731812"/>
                  </a:lnTo>
                  <a:lnTo>
                    <a:pt x="1283658" y="837168"/>
                  </a:lnTo>
                  <a:cubicBezTo>
                    <a:pt x="1288467" y="838625"/>
                    <a:pt x="1290653" y="844600"/>
                    <a:pt x="1288613" y="848971"/>
                  </a:cubicBezTo>
                  <a:lnTo>
                    <a:pt x="1238047" y="970503"/>
                  </a:lnTo>
                  <a:cubicBezTo>
                    <a:pt x="1237319" y="972106"/>
                    <a:pt x="1236153" y="973272"/>
                    <a:pt x="1234696" y="974292"/>
                  </a:cubicBezTo>
                  <a:cubicBezTo>
                    <a:pt x="1232219" y="976040"/>
                    <a:pt x="1229013" y="976769"/>
                    <a:pt x="1225953" y="975749"/>
                  </a:cubicBezTo>
                  <a:lnTo>
                    <a:pt x="1222455" y="974292"/>
                  </a:lnTo>
                  <a:lnTo>
                    <a:pt x="979538" y="873015"/>
                  </a:lnTo>
                  <a:lnTo>
                    <a:pt x="1080814" y="974292"/>
                  </a:lnTo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76" name="Google Shape;276;p34"/>
            <p:cNvSpPr/>
            <p:nvPr/>
          </p:nvSpPr>
          <p:spPr>
            <a:xfrm>
              <a:off x="1311" y="1590178"/>
              <a:ext cx="810355" cy="3796183"/>
            </a:xfrm>
            <a:custGeom>
              <a:rect b="b" l="l" r="r" t="t"/>
              <a:pathLst>
                <a:path extrusionOk="0" h="3796183" w="810355">
                  <a:moveTo>
                    <a:pt x="0" y="3796184"/>
                  </a:moveTo>
                  <a:lnTo>
                    <a:pt x="743907" y="3796184"/>
                  </a:lnTo>
                  <a:cubicBezTo>
                    <a:pt x="780629" y="3796184"/>
                    <a:pt x="810356" y="3766456"/>
                    <a:pt x="810356" y="3730172"/>
                  </a:cubicBezTo>
                  <a:lnTo>
                    <a:pt x="810356" y="66012"/>
                  </a:lnTo>
                  <a:cubicBezTo>
                    <a:pt x="810356" y="29727"/>
                    <a:pt x="780629" y="0"/>
                    <a:pt x="743907" y="0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77" name="Google Shape;277;p34"/>
            <p:cNvSpPr/>
            <p:nvPr/>
          </p:nvSpPr>
          <p:spPr>
            <a:xfrm>
              <a:off x="1311" y="-3428"/>
              <a:ext cx="918480" cy="1130505"/>
            </a:xfrm>
            <a:custGeom>
              <a:rect b="b" l="l" r="r" t="t"/>
              <a:pathLst>
                <a:path extrusionOk="0" h="1130505" w="918480">
                  <a:moveTo>
                    <a:pt x="0" y="1085186"/>
                  </a:moveTo>
                  <a:cubicBezTo>
                    <a:pt x="75192" y="1114476"/>
                    <a:pt x="156359" y="1130505"/>
                    <a:pt x="240440" y="1130505"/>
                  </a:cubicBezTo>
                  <a:cubicBezTo>
                    <a:pt x="614215" y="1130505"/>
                    <a:pt x="918481" y="829445"/>
                    <a:pt x="918481" y="459605"/>
                  </a:cubicBezTo>
                  <a:cubicBezTo>
                    <a:pt x="918481" y="281242"/>
                    <a:pt x="854364" y="120803"/>
                    <a:pt x="747550" y="0"/>
                  </a:cubicBezTo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78" name="Google Shape;278;p34"/>
            <p:cNvSpPr/>
            <p:nvPr/>
          </p:nvSpPr>
          <p:spPr>
            <a:xfrm>
              <a:off x="1348504" y="-3283"/>
              <a:ext cx="1123364" cy="3693886"/>
            </a:xfrm>
            <a:custGeom>
              <a:rect b="b" l="l" r="r" t="t"/>
              <a:pathLst>
                <a:path extrusionOk="0" h="3693886" w="1123364">
                  <a:moveTo>
                    <a:pt x="1123365" y="0"/>
                  </a:moveTo>
                  <a:lnTo>
                    <a:pt x="1123365" y="3627875"/>
                  </a:lnTo>
                  <a:cubicBezTo>
                    <a:pt x="1123365" y="3664160"/>
                    <a:pt x="1093638" y="3693887"/>
                    <a:pt x="1056770" y="3693887"/>
                  </a:cubicBezTo>
                  <a:lnTo>
                    <a:pt x="66449" y="3693887"/>
                  </a:lnTo>
                  <a:cubicBezTo>
                    <a:pt x="29727" y="3693887"/>
                    <a:pt x="0" y="3664160"/>
                    <a:pt x="0" y="3627875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79" name="Google Shape;279;p34"/>
            <p:cNvSpPr/>
            <p:nvPr/>
          </p:nvSpPr>
          <p:spPr>
            <a:xfrm>
              <a:off x="2891400" y="5837368"/>
              <a:ext cx="1355935" cy="1014073"/>
            </a:xfrm>
            <a:custGeom>
              <a:rect b="b" l="l" r="r" t="t"/>
              <a:pathLst>
                <a:path extrusionOk="0" h="1014073" w="1355935">
                  <a:moveTo>
                    <a:pt x="1268649" y="1014074"/>
                  </a:moveTo>
                  <a:cubicBezTo>
                    <a:pt x="1324169" y="916878"/>
                    <a:pt x="1355936" y="804818"/>
                    <a:pt x="1355936" y="685473"/>
                  </a:cubicBezTo>
                  <a:cubicBezTo>
                    <a:pt x="1355936" y="301206"/>
                    <a:pt x="1058082" y="0"/>
                    <a:pt x="677895" y="0"/>
                  </a:cubicBezTo>
                  <a:cubicBezTo>
                    <a:pt x="297709" y="0"/>
                    <a:pt x="0" y="307035"/>
                    <a:pt x="0" y="685473"/>
                  </a:cubicBezTo>
                  <a:cubicBezTo>
                    <a:pt x="0" y="803944"/>
                    <a:pt x="33079" y="916295"/>
                    <a:pt x="90201" y="1014074"/>
                  </a:cubicBezTo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80" name="Google Shape;280;p34"/>
            <p:cNvSpPr/>
            <p:nvPr/>
          </p:nvSpPr>
          <p:spPr>
            <a:xfrm>
              <a:off x="3006957" y="1590178"/>
              <a:ext cx="1123364" cy="3796183"/>
            </a:xfrm>
            <a:custGeom>
              <a:rect b="b" l="l" r="r" t="t"/>
              <a:pathLst>
                <a:path extrusionOk="0" h="3796183" w="1123364">
                  <a:moveTo>
                    <a:pt x="0" y="3730172"/>
                  </a:moveTo>
                  <a:cubicBezTo>
                    <a:pt x="0" y="3766456"/>
                    <a:pt x="29727" y="3796184"/>
                    <a:pt x="66449" y="3796184"/>
                  </a:cubicBezTo>
                  <a:lnTo>
                    <a:pt x="1056916" y="3796184"/>
                  </a:lnTo>
                  <a:cubicBezTo>
                    <a:pt x="1093638" y="3796184"/>
                    <a:pt x="1123365" y="3766456"/>
                    <a:pt x="1123365" y="3730172"/>
                  </a:cubicBezTo>
                  <a:lnTo>
                    <a:pt x="1123365" y="66012"/>
                  </a:lnTo>
                  <a:cubicBezTo>
                    <a:pt x="1123365" y="29727"/>
                    <a:pt x="1093638" y="0"/>
                    <a:pt x="1056916" y="0"/>
                  </a:cubicBezTo>
                  <a:lnTo>
                    <a:pt x="66449" y="0"/>
                  </a:lnTo>
                  <a:cubicBezTo>
                    <a:pt x="29727" y="0"/>
                    <a:pt x="0" y="29727"/>
                    <a:pt x="0" y="66012"/>
                  </a:cubicBezTo>
                  <a:lnTo>
                    <a:pt x="0" y="3730172"/>
                  </a:lnTo>
                  <a:close/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81" name="Google Shape;281;p34"/>
            <p:cNvSpPr/>
            <p:nvPr/>
          </p:nvSpPr>
          <p:spPr>
            <a:xfrm>
              <a:off x="2891400" y="-3283"/>
              <a:ext cx="1355935" cy="1125842"/>
            </a:xfrm>
            <a:custGeom>
              <a:rect b="b" l="l" r="r" t="t"/>
              <a:pathLst>
                <a:path extrusionOk="0" h="1125842" w="1355935">
                  <a:moveTo>
                    <a:pt x="171805" y="0"/>
                  </a:moveTo>
                  <a:cubicBezTo>
                    <a:pt x="64992" y="121094"/>
                    <a:pt x="0" y="280659"/>
                    <a:pt x="0" y="455525"/>
                  </a:cubicBezTo>
                  <a:cubicBezTo>
                    <a:pt x="0" y="818662"/>
                    <a:pt x="310532" y="1125842"/>
                    <a:pt x="677895" y="1125842"/>
                  </a:cubicBezTo>
                  <a:cubicBezTo>
                    <a:pt x="1045258" y="1125842"/>
                    <a:pt x="1355936" y="825365"/>
                    <a:pt x="1355936" y="455525"/>
                  </a:cubicBezTo>
                  <a:cubicBezTo>
                    <a:pt x="1355936" y="279056"/>
                    <a:pt x="1293130" y="120220"/>
                    <a:pt x="1188503" y="0"/>
                  </a:cubicBezTo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82" name="Google Shape;282;p34"/>
            <p:cNvSpPr/>
            <p:nvPr/>
          </p:nvSpPr>
          <p:spPr>
            <a:xfrm>
              <a:off x="1687014" y="4073559"/>
              <a:ext cx="1034492" cy="1979199"/>
            </a:xfrm>
            <a:custGeom>
              <a:rect b="b" l="l" r="r" t="t"/>
              <a:pathLst>
                <a:path extrusionOk="0" h="1979199" w="1034492">
                  <a:moveTo>
                    <a:pt x="379604" y="0"/>
                  </a:moveTo>
                  <a:cubicBezTo>
                    <a:pt x="446198" y="6557"/>
                    <a:pt x="573122" y="38907"/>
                    <a:pt x="698879" y="168454"/>
                  </a:cubicBezTo>
                  <a:cubicBezTo>
                    <a:pt x="808607" y="281970"/>
                    <a:pt x="838626" y="429295"/>
                    <a:pt x="861504" y="548203"/>
                  </a:cubicBezTo>
                  <a:cubicBezTo>
                    <a:pt x="892251" y="708059"/>
                    <a:pt x="894146" y="717240"/>
                    <a:pt x="939756" y="873744"/>
                  </a:cubicBezTo>
                  <a:cubicBezTo>
                    <a:pt x="959574" y="941796"/>
                    <a:pt x="1000376" y="1030832"/>
                    <a:pt x="1017426" y="1119430"/>
                  </a:cubicBezTo>
                  <a:cubicBezTo>
                    <a:pt x="1034184" y="1205260"/>
                    <a:pt x="1039284" y="1293713"/>
                    <a:pt x="1029666" y="1380854"/>
                  </a:cubicBezTo>
                  <a:cubicBezTo>
                    <a:pt x="1021214" y="1458815"/>
                    <a:pt x="1002125" y="1534007"/>
                    <a:pt x="967735" y="1607305"/>
                  </a:cubicBezTo>
                  <a:cubicBezTo>
                    <a:pt x="832651" y="1894521"/>
                    <a:pt x="435415" y="2044468"/>
                    <a:pt x="0" y="1951935"/>
                  </a:cubicBezTo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83" name="Google Shape;283;p34"/>
            <p:cNvSpPr/>
            <p:nvPr/>
          </p:nvSpPr>
          <p:spPr>
            <a:xfrm>
              <a:off x="1466507" y="4954371"/>
              <a:ext cx="746737" cy="743176"/>
            </a:xfrm>
            <a:custGeom>
              <a:rect b="b" l="l" r="r" t="t"/>
              <a:pathLst>
                <a:path extrusionOk="0" h="743176" w="746737">
                  <a:moveTo>
                    <a:pt x="188012" y="50346"/>
                  </a:moveTo>
                  <a:cubicBezTo>
                    <a:pt x="9066" y="153954"/>
                    <a:pt x="-53011" y="381133"/>
                    <a:pt x="49285" y="558767"/>
                  </a:cubicBezTo>
                  <a:cubicBezTo>
                    <a:pt x="151581" y="735673"/>
                    <a:pt x="379781" y="795856"/>
                    <a:pt x="558726" y="692831"/>
                  </a:cubicBezTo>
                  <a:cubicBezTo>
                    <a:pt x="737672" y="589223"/>
                    <a:pt x="799749" y="362043"/>
                    <a:pt x="697453" y="184409"/>
                  </a:cubicBezTo>
                  <a:cubicBezTo>
                    <a:pt x="595157" y="7504"/>
                    <a:pt x="366957" y="-52679"/>
                    <a:pt x="188012" y="50346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84" name="Google Shape;284;p34"/>
            <p:cNvSpPr/>
            <p:nvPr/>
          </p:nvSpPr>
          <p:spPr>
            <a:xfrm>
              <a:off x="1194538" y="4069205"/>
              <a:ext cx="1315606" cy="1971891"/>
            </a:xfrm>
            <a:custGeom>
              <a:rect b="b" l="l" r="r" t="t"/>
              <a:pathLst>
                <a:path extrusionOk="0" h="1971891" w="1315606">
                  <a:moveTo>
                    <a:pt x="872080" y="4354"/>
                  </a:moveTo>
                  <a:cubicBezTo>
                    <a:pt x="818309" y="-4244"/>
                    <a:pt x="733499" y="-2932"/>
                    <a:pt x="661221" y="34663"/>
                  </a:cubicBezTo>
                  <a:cubicBezTo>
                    <a:pt x="510691" y="112624"/>
                    <a:pt x="482275" y="319985"/>
                    <a:pt x="410872" y="448074"/>
                  </a:cubicBezTo>
                  <a:cubicBezTo>
                    <a:pt x="362638" y="533904"/>
                    <a:pt x="259468" y="670008"/>
                    <a:pt x="197390" y="757149"/>
                  </a:cubicBezTo>
                  <a:cubicBezTo>
                    <a:pt x="113018" y="876058"/>
                    <a:pt x="59975" y="1002107"/>
                    <a:pt x="28791" y="1124950"/>
                  </a:cubicBezTo>
                  <a:cubicBezTo>
                    <a:pt x="-43487" y="1408232"/>
                    <a:pt x="28791" y="1595046"/>
                    <a:pt x="151488" y="1749656"/>
                  </a:cubicBezTo>
                  <a:cubicBezTo>
                    <a:pt x="227555" y="1846124"/>
                    <a:pt x="360744" y="1923939"/>
                    <a:pt x="478924" y="1953083"/>
                  </a:cubicBezTo>
                  <a:cubicBezTo>
                    <a:pt x="791496" y="2029733"/>
                    <a:pt x="1113831" y="1865942"/>
                    <a:pt x="1248332" y="1574063"/>
                  </a:cubicBezTo>
                  <a:cubicBezTo>
                    <a:pt x="1306183" y="1447868"/>
                    <a:pt x="1320318" y="1315262"/>
                    <a:pt x="1314344" y="1179158"/>
                  </a:cubicBezTo>
                  <a:cubicBezTo>
                    <a:pt x="1309972" y="1082691"/>
                    <a:pt x="1279516" y="932889"/>
                    <a:pt x="1253724" y="840356"/>
                  </a:cubicBezTo>
                  <a:cubicBezTo>
                    <a:pt x="1210590" y="684580"/>
                    <a:pt x="1199515" y="579515"/>
                    <a:pt x="1170662" y="420388"/>
                  </a:cubicBezTo>
                  <a:cubicBezTo>
                    <a:pt x="1149241" y="302207"/>
                    <a:pt x="1106545" y="191314"/>
                    <a:pt x="1028293" y="99510"/>
                  </a:cubicBezTo>
                  <a:cubicBezTo>
                    <a:pt x="987199" y="50693"/>
                    <a:pt x="928037" y="13680"/>
                    <a:pt x="872080" y="4354"/>
                  </a:cubicBezTo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85" name="Google Shape;285;p34"/>
            <p:cNvSpPr/>
            <p:nvPr/>
          </p:nvSpPr>
          <p:spPr>
            <a:xfrm>
              <a:off x="1311" y="5877150"/>
              <a:ext cx="897496" cy="976215"/>
            </a:xfrm>
            <a:custGeom>
              <a:rect b="b" l="l" r="r" t="t"/>
              <a:pathLst>
                <a:path extrusionOk="0" h="976215" w="897496">
                  <a:moveTo>
                    <a:pt x="664343" y="974292"/>
                  </a:moveTo>
                  <a:lnTo>
                    <a:pt x="563067" y="873016"/>
                  </a:lnTo>
                  <a:lnTo>
                    <a:pt x="805984" y="974292"/>
                  </a:lnTo>
                  <a:lnTo>
                    <a:pt x="809481" y="975749"/>
                  </a:lnTo>
                  <a:cubicBezTo>
                    <a:pt x="812542" y="976769"/>
                    <a:pt x="815747" y="976041"/>
                    <a:pt x="818225" y="974292"/>
                  </a:cubicBezTo>
                  <a:cubicBezTo>
                    <a:pt x="819682" y="973272"/>
                    <a:pt x="820848" y="972106"/>
                    <a:pt x="821576" y="970503"/>
                  </a:cubicBezTo>
                  <a:lnTo>
                    <a:pt x="872142" y="848972"/>
                  </a:lnTo>
                  <a:cubicBezTo>
                    <a:pt x="874182" y="844455"/>
                    <a:pt x="871850" y="838625"/>
                    <a:pt x="867187" y="837169"/>
                  </a:cubicBezTo>
                  <a:lnTo>
                    <a:pt x="614798" y="731812"/>
                  </a:lnTo>
                  <a:lnTo>
                    <a:pt x="888171" y="731812"/>
                  </a:lnTo>
                  <a:cubicBezTo>
                    <a:pt x="893271" y="731812"/>
                    <a:pt x="897497" y="728169"/>
                    <a:pt x="897497" y="722923"/>
                  </a:cubicBezTo>
                  <a:lnTo>
                    <a:pt x="897497" y="590899"/>
                  </a:lnTo>
                  <a:cubicBezTo>
                    <a:pt x="897497" y="585654"/>
                    <a:pt x="893417" y="582011"/>
                    <a:pt x="888171" y="582011"/>
                  </a:cubicBezTo>
                  <a:lnTo>
                    <a:pt x="619315" y="582011"/>
                  </a:lnTo>
                  <a:lnTo>
                    <a:pt x="868061" y="479714"/>
                  </a:lnTo>
                  <a:cubicBezTo>
                    <a:pt x="872870" y="478257"/>
                    <a:pt x="875056" y="472283"/>
                    <a:pt x="873162" y="467911"/>
                  </a:cubicBezTo>
                  <a:lnTo>
                    <a:pt x="823033" y="346379"/>
                  </a:lnTo>
                  <a:cubicBezTo>
                    <a:pt x="821139" y="341133"/>
                    <a:pt x="815747" y="338948"/>
                    <a:pt x="810939" y="341133"/>
                  </a:cubicBezTo>
                  <a:lnTo>
                    <a:pt x="559424" y="444596"/>
                  </a:lnTo>
                  <a:lnTo>
                    <a:pt x="751776" y="252098"/>
                  </a:lnTo>
                  <a:cubicBezTo>
                    <a:pt x="755419" y="248454"/>
                    <a:pt x="755419" y="242480"/>
                    <a:pt x="751776" y="238691"/>
                  </a:cubicBezTo>
                  <a:lnTo>
                    <a:pt x="658514" y="146013"/>
                  </a:lnTo>
                  <a:cubicBezTo>
                    <a:pt x="655017" y="142369"/>
                    <a:pt x="649042" y="142369"/>
                    <a:pt x="645399" y="146013"/>
                  </a:cubicBezTo>
                  <a:lnTo>
                    <a:pt x="456107" y="335013"/>
                  </a:lnTo>
                  <a:lnTo>
                    <a:pt x="559132" y="88161"/>
                  </a:lnTo>
                  <a:cubicBezTo>
                    <a:pt x="561172" y="82915"/>
                    <a:pt x="558841" y="77815"/>
                    <a:pt x="554178" y="75629"/>
                  </a:cubicBezTo>
                  <a:lnTo>
                    <a:pt x="432646" y="25210"/>
                  </a:lnTo>
                  <a:cubicBezTo>
                    <a:pt x="427838" y="23024"/>
                    <a:pt x="422446" y="25210"/>
                    <a:pt x="420551" y="30456"/>
                  </a:cubicBezTo>
                  <a:lnTo>
                    <a:pt x="315924" y="281388"/>
                  </a:lnTo>
                  <a:lnTo>
                    <a:pt x="315924" y="9618"/>
                  </a:lnTo>
                  <a:cubicBezTo>
                    <a:pt x="315924" y="4371"/>
                    <a:pt x="311843" y="0"/>
                    <a:pt x="306597" y="0"/>
                  </a:cubicBezTo>
                  <a:lnTo>
                    <a:pt x="174865" y="0"/>
                  </a:lnTo>
                  <a:cubicBezTo>
                    <a:pt x="169765" y="0"/>
                    <a:pt x="165539" y="4517"/>
                    <a:pt x="165539" y="9618"/>
                  </a:cubicBezTo>
                  <a:lnTo>
                    <a:pt x="165539" y="277016"/>
                  </a:lnTo>
                  <a:lnTo>
                    <a:pt x="63534" y="29727"/>
                  </a:lnTo>
                  <a:cubicBezTo>
                    <a:pt x="61640" y="24481"/>
                    <a:pt x="56248" y="22295"/>
                    <a:pt x="51440" y="24481"/>
                  </a:cubicBezTo>
                  <a:lnTo>
                    <a:pt x="0" y="45756"/>
                  </a:lnTo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86" name="Google Shape;286;p34"/>
            <p:cNvSpPr/>
            <p:nvPr/>
          </p:nvSpPr>
          <p:spPr>
            <a:xfrm>
              <a:off x="11291791" y="5383738"/>
              <a:ext cx="892979" cy="1467704"/>
            </a:xfrm>
            <a:custGeom>
              <a:rect b="b" l="l" r="r" t="t"/>
              <a:pathLst>
                <a:path extrusionOk="0" h="1467704" w="892979">
                  <a:moveTo>
                    <a:pt x="892979" y="0"/>
                  </a:moveTo>
                  <a:lnTo>
                    <a:pt x="892979" y="1467704"/>
                  </a:lnTo>
                  <a:lnTo>
                    <a:pt x="0" y="1467704"/>
                  </a:lnTo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grpSp>
        <p:nvGrpSpPr>
          <p:cNvPr id="287" name="Google Shape;287;p34"/>
          <p:cNvGrpSpPr/>
          <p:nvPr/>
        </p:nvGrpSpPr>
        <p:grpSpPr>
          <a:xfrm>
            <a:off x="7561382" y="4486981"/>
            <a:ext cx="1223048" cy="409889"/>
            <a:chOff x="10081843" y="5982641"/>
            <a:chExt cx="1630731" cy="546519"/>
          </a:xfrm>
        </p:grpSpPr>
        <p:sp>
          <p:nvSpPr>
            <p:cNvPr id="288" name="Google Shape;288;p34"/>
            <p:cNvSpPr/>
            <p:nvPr/>
          </p:nvSpPr>
          <p:spPr>
            <a:xfrm>
              <a:off x="10081843" y="5997659"/>
              <a:ext cx="317309" cy="420187"/>
            </a:xfrm>
            <a:custGeom>
              <a:rect b="b" l="l" r="r" t="t"/>
              <a:pathLst>
                <a:path extrusionOk="0" h="420187" w="317309">
                  <a:moveTo>
                    <a:pt x="224500" y="131877"/>
                  </a:moveTo>
                  <a:cubicBezTo>
                    <a:pt x="224500" y="163460"/>
                    <a:pt x="202005" y="183054"/>
                    <a:pt x="165845" y="183054"/>
                  </a:cubicBezTo>
                  <a:lnTo>
                    <a:pt x="91076" y="183054"/>
                  </a:lnTo>
                  <a:lnTo>
                    <a:pt x="91076" y="80119"/>
                  </a:lnTo>
                  <a:lnTo>
                    <a:pt x="165845" y="80119"/>
                  </a:lnTo>
                  <a:cubicBezTo>
                    <a:pt x="202520" y="80119"/>
                    <a:pt x="224500" y="99455"/>
                    <a:pt x="224500" y="131877"/>
                  </a:cubicBezTo>
                  <a:close/>
                  <a:moveTo>
                    <a:pt x="231912" y="250604"/>
                  </a:moveTo>
                  <a:cubicBezTo>
                    <a:pt x="285153" y="232621"/>
                    <a:pt x="316736" y="188469"/>
                    <a:pt x="316736" y="131296"/>
                  </a:cubicBezTo>
                  <a:cubicBezTo>
                    <a:pt x="316736" y="54014"/>
                    <a:pt x="260853" y="0"/>
                    <a:pt x="180799" y="0"/>
                  </a:cubicBezTo>
                  <a:lnTo>
                    <a:pt x="5414" y="0"/>
                  </a:lnTo>
                  <a:cubicBezTo>
                    <a:pt x="2449" y="0"/>
                    <a:pt x="0" y="2449"/>
                    <a:pt x="0" y="5414"/>
                  </a:cubicBezTo>
                  <a:lnTo>
                    <a:pt x="0" y="414773"/>
                  </a:lnTo>
                  <a:cubicBezTo>
                    <a:pt x="0" y="417802"/>
                    <a:pt x="2449" y="420187"/>
                    <a:pt x="5414" y="420187"/>
                  </a:cubicBezTo>
                  <a:lnTo>
                    <a:pt x="85662" y="420187"/>
                  </a:lnTo>
                  <a:cubicBezTo>
                    <a:pt x="88691" y="420187"/>
                    <a:pt x="91076" y="417802"/>
                    <a:pt x="91076" y="414773"/>
                  </a:cubicBezTo>
                  <a:lnTo>
                    <a:pt x="91076" y="262593"/>
                  </a:lnTo>
                  <a:lnTo>
                    <a:pt x="139418" y="262593"/>
                  </a:lnTo>
                  <a:lnTo>
                    <a:pt x="218183" y="417222"/>
                  </a:lnTo>
                  <a:cubicBezTo>
                    <a:pt x="219085" y="419091"/>
                    <a:pt x="220955" y="420187"/>
                    <a:pt x="222953" y="420187"/>
                  </a:cubicBezTo>
                  <a:lnTo>
                    <a:pt x="311902" y="420187"/>
                  </a:lnTo>
                  <a:cubicBezTo>
                    <a:pt x="313771" y="420187"/>
                    <a:pt x="315576" y="419220"/>
                    <a:pt x="316543" y="417609"/>
                  </a:cubicBezTo>
                  <a:cubicBezTo>
                    <a:pt x="317509" y="415998"/>
                    <a:pt x="317574" y="413935"/>
                    <a:pt x="316671" y="412259"/>
                  </a:cubicBezTo>
                  <a:lnTo>
                    <a:pt x="231912" y="25060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89" name="Google Shape;289;p34"/>
            <p:cNvSpPr/>
            <p:nvPr/>
          </p:nvSpPr>
          <p:spPr>
            <a:xfrm>
              <a:off x="10443053" y="6059407"/>
              <a:ext cx="105643" cy="105642"/>
            </a:xfrm>
            <a:custGeom>
              <a:rect b="b" l="l" r="r" t="t"/>
              <a:pathLst>
                <a:path extrusionOk="0" h="105642" w="105643">
                  <a:moveTo>
                    <a:pt x="52854" y="0"/>
                  </a:moveTo>
                  <a:cubicBezTo>
                    <a:pt x="23720" y="0"/>
                    <a:pt x="0" y="23978"/>
                    <a:pt x="0" y="53434"/>
                  </a:cubicBezTo>
                  <a:cubicBezTo>
                    <a:pt x="0" y="82890"/>
                    <a:pt x="24171" y="105643"/>
                    <a:pt x="52854" y="105643"/>
                  </a:cubicBezTo>
                  <a:cubicBezTo>
                    <a:pt x="81537" y="105643"/>
                    <a:pt x="105643" y="82181"/>
                    <a:pt x="105643" y="53434"/>
                  </a:cubicBezTo>
                  <a:cubicBezTo>
                    <a:pt x="105643" y="24687"/>
                    <a:pt x="82439" y="0"/>
                    <a:pt x="52854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90" name="Google Shape;290;p34"/>
            <p:cNvSpPr/>
            <p:nvPr/>
          </p:nvSpPr>
          <p:spPr>
            <a:xfrm>
              <a:off x="10452077" y="6200888"/>
              <a:ext cx="87659" cy="217602"/>
            </a:xfrm>
            <a:custGeom>
              <a:rect b="b" l="l" r="r" t="t"/>
              <a:pathLst>
                <a:path extrusionOk="0" h="217602" w="87659">
                  <a:moveTo>
                    <a:pt x="82246" y="0"/>
                  </a:moveTo>
                  <a:lnTo>
                    <a:pt x="5414" y="0"/>
                  </a:lnTo>
                  <a:cubicBezTo>
                    <a:pt x="2449" y="0"/>
                    <a:pt x="0" y="2449"/>
                    <a:pt x="0" y="5414"/>
                  </a:cubicBezTo>
                  <a:lnTo>
                    <a:pt x="0" y="212188"/>
                  </a:lnTo>
                  <a:cubicBezTo>
                    <a:pt x="0" y="215153"/>
                    <a:pt x="2449" y="217603"/>
                    <a:pt x="5414" y="217603"/>
                  </a:cubicBezTo>
                  <a:lnTo>
                    <a:pt x="82246" y="217603"/>
                  </a:lnTo>
                  <a:cubicBezTo>
                    <a:pt x="85211" y="217603"/>
                    <a:pt x="87660" y="215153"/>
                    <a:pt x="87660" y="212188"/>
                  </a:cubicBezTo>
                  <a:lnTo>
                    <a:pt x="87660" y="5414"/>
                  </a:lnTo>
                  <a:cubicBezTo>
                    <a:pt x="87660" y="2449"/>
                    <a:pt x="85211" y="0"/>
                    <a:pt x="82246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91" name="Google Shape;291;p34"/>
            <p:cNvSpPr/>
            <p:nvPr/>
          </p:nvSpPr>
          <p:spPr>
            <a:xfrm>
              <a:off x="10611669" y="6124121"/>
              <a:ext cx="87595" cy="294949"/>
            </a:xfrm>
            <a:custGeom>
              <a:rect b="b" l="l" r="r" t="t"/>
              <a:pathLst>
                <a:path extrusionOk="0" h="294949" w="87595">
                  <a:moveTo>
                    <a:pt x="82181" y="0"/>
                  </a:moveTo>
                  <a:lnTo>
                    <a:pt x="5414" y="0"/>
                  </a:lnTo>
                  <a:cubicBezTo>
                    <a:pt x="2449" y="0"/>
                    <a:pt x="0" y="2449"/>
                    <a:pt x="0" y="5414"/>
                  </a:cubicBezTo>
                  <a:lnTo>
                    <a:pt x="0" y="289535"/>
                  </a:lnTo>
                  <a:cubicBezTo>
                    <a:pt x="0" y="292500"/>
                    <a:pt x="2449" y="294950"/>
                    <a:pt x="5414" y="294950"/>
                  </a:cubicBezTo>
                  <a:lnTo>
                    <a:pt x="82181" y="294950"/>
                  </a:lnTo>
                  <a:cubicBezTo>
                    <a:pt x="85211" y="294950"/>
                    <a:pt x="87595" y="292500"/>
                    <a:pt x="87595" y="289535"/>
                  </a:cubicBezTo>
                  <a:lnTo>
                    <a:pt x="87595" y="5414"/>
                  </a:lnTo>
                  <a:cubicBezTo>
                    <a:pt x="87595" y="2449"/>
                    <a:pt x="85211" y="0"/>
                    <a:pt x="82181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92" name="Google Shape;292;p34"/>
            <p:cNvSpPr/>
            <p:nvPr/>
          </p:nvSpPr>
          <p:spPr>
            <a:xfrm>
              <a:off x="10602645" y="5982641"/>
              <a:ext cx="105643" cy="105707"/>
            </a:xfrm>
            <a:custGeom>
              <a:rect b="b" l="l" r="r" t="t"/>
              <a:pathLst>
                <a:path extrusionOk="0" h="105707" w="105643">
                  <a:moveTo>
                    <a:pt x="52789" y="0"/>
                  </a:moveTo>
                  <a:cubicBezTo>
                    <a:pt x="23720" y="0"/>
                    <a:pt x="0" y="23978"/>
                    <a:pt x="0" y="53434"/>
                  </a:cubicBezTo>
                  <a:cubicBezTo>
                    <a:pt x="0" y="82890"/>
                    <a:pt x="24171" y="105707"/>
                    <a:pt x="52789" y="105707"/>
                  </a:cubicBezTo>
                  <a:cubicBezTo>
                    <a:pt x="81408" y="105707"/>
                    <a:pt x="105643" y="82246"/>
                    <a:pt x="105643" y="53434"/>
                  </a:cubicBezTo>
                  <a:cubicBezTo>
                    <a:pt x="105643" y="24622"/>
                    <a:pt x="82439" y="0"/>
                    <a:pt x="52789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93" name="Google Shape;293;p34"/>
            <p:cNvSpPr/>
            <p:nvPr/>
          </p:nvSpPr>
          <p:spPr>
            <a:xfrm>
              <a:off x="10769715" y="6118191"/>
              <a:ext cx="303522" cy="410969"/>
            </a:xfrm>
            <a:custGeom>
              <a:rect b="b" l="l" r="r" t="t"/>
              <a:pathLst>
                <a:path extrusionOk="0" h="410969" w="303522">
                  <a:moveTo>
                    <a:pt x="217087" y="153791"/>
                  </a:moveTo>
                  <a:cubicBezTo>
                    <a:pt x="217087" y="198588"/>
                    <a:pt x="190918" y="228625"/>
                    <a:pt x="152051" y="228625"/>
                  </a:cubicBezTo>
                  <a:cubicBezTo>
                    <a:pt x="113184" y="228625"/>
                    <a:pt x="86435" y="197879"/>
                    <a:pt x="86435" y="153791"/>
                  </a:cubicBezTo>
                  <a:cubicBezTo>
                    <a:pt x="86435" y="109704"/>
                    <a:pt x="112798" y="79538"/>
                    <a:pt x="152051" y="79538"/>
                  </a:cubicBezTo>
                  <a:cubicBezTo>
                    <a:pt x="191305" y="79538"/>
                    <a:pt x="217087" y="109381"/>
                    <a:pt x="217087" y="153791"/>
                  </a:cubicBezTo>
                  <a:close/>
                  <a:moveTo>
                    <a:pt x="167069" y="0"/>
                  </a:moveTo>
                  <a:cubicBezTo>
                    <a:pt x="133810" y="0"/>
                    <a:pt x="103580" y="11602"/>
                    <a:pt x="85275" y="30423"/>
                  </a:cubicBezTo>
                  <a:lnTo>
                    <a:pt x="85275" y="11731"/>
                  </a:lnTo>
                  <a:cubicBezTo>
                    <a:pt x="85275" y="8766"/>
                    <a:pt x="82890" y="6317"/>
                    <a:pt x="79861" y="6317"/>
                  </a:cubicBezTo>
                  <a:lnTo>
                    <a:pt x="5414" y="6317"/>
                  </a:lnTo>
                  <a:cubicBezTo>
                    <a:pt x="2385" y="6317"/>
                    <a:pt x="0" y="8766"/>
                    <a:pt x="0" y="11731"/>
                  </a:cubicBezTo>
                  <a:lnTo>
                    <a:pt x="0" y="405556"/>
                  </a:lnTo>
                  <a:cubicBezTo>
                    <a:pt x="0" y="408521"/>
                    <a:pt x="2385" y="410970"/>
                    <a:pt x="5414" y="410970"/>
                  </a:cubicBezTo>
                  <a:lnTo>
                    <a:pt x="82181" y="410970"/>
                  </a:lnTo>
                  <a:cubicBezTo>
                    <a:pt x="85211" y="410970"/>
                    <a:pt x="87595" y="408521"/>
                    <a:pt x="87595" y="405556"/>
                  </a:cubicBezTo>
                  <a:lnTo>
                    <a:pt x="87595" y="282187"/>
                  </a:lnTo>
                  <a:cubicBezTo>
                    <a:pt x="105643" y="298624"/>
                    <a:pt x="133166" y="308163"/>
                    <a:pt x="164169" y="308163"/>
                  </a:cubicBezTo>
                  <a:cubicBezTo>
                    <a:pt x="246221" y="308163"/>
                    <a:pt x="303522" y="244416"/>
                    <a:pt x="303522" y="153211"/>
                  </a:cubicBezTo>
                  <a:cubicBezTo>
                    <a:pt x="303522" y="62006"/>
                    <a:pt x="248671" y="0"/>
                    <a:pt x="167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94" name="Google Shape;294;p34"/>
            <p:cNvSpPr/>
            <p:nvPr/>
          </p:nvSpPr>
          <p:spPr>
            <a:xfrm>
              <a:off x="11102887" y="6117418"/>
              <a:ext cx="290824" cy="312288"/>
            </a:xfrm>
            <a:custGeom>
              <a:rect b="b" l="l" r="r" t="t"/>
              <a:pathLst>
                <a:path extrusionOk="0" h="312288" w="290824">
                  <a:moveTo>
                    <a:pt x="88885" y="118341"/>
                  </a:moveTo>
                  <a:cubicBezTo>
                    <a:pt x="93139" y="95523"/>
                    <a:pt x="113507" y="73157"/>
                    <a:pt x="146315" y="73157"/>
                  </a:cubicBezTo>
                  <a:cubicBezTo>
                    <a:pt x="184473" y="73157"/>
                    <a:pt x="200844" y="95588"/>
                    <a:pt x="203874" y="118341"/>
                  </a:cubicBezTo>
                  <a:lnTo>
                    <a:pt x="88885" y="118341"/>
                  </a:lnTo>
                  <a:close/>
                  <a:moveTo>
                    <a:pt x="145090" y="0"/>
                  </a:moveTo>
                  <a:cubicBezTo>
                    <a:pt x="107061" y="0"/>
                    <a:pt x="71224" y="15083"/>
                    <a:pt x="44152" y="42412"/>
                  </a:cubicBezTo>
                  <a:cubicBezTo>
                    <a:pt x="15663" y="71095"/>
                    <a:pt x="0" y="111122"/>
                    <a:pt x="0" y="155016"/>
                  </a:cubicBezTo>
                  <a:cubicBezTo>
                    <a:pt x="0" y="201875"/>
                    <a:pt x="15792" y="241902"/>
                    <a:pt x="45699" y="270779"/>
                  </a:cubicBezTo>
                  <a:cubicBezTo>
                    <a:pt x="73480" y="297528"/>
                    <a:pt x="111251" y="312288"/>
                    <a:pt x="152051" y="312288"/>
                  </a:cubicBezTo>
                  <a:cubicBezTo>
                    <a:pt x="230881" y="312288"/>
                    <a:pt x="273228" y="263689"/>
                    <a:pt x="286570" y="218312"/>
                  </a:cubicBezTo>
                  <a:cubicBezTo>
                    <a:pt x="287408" y="215476"/>
                    <a:pt x="285797" y="212446"/>
                    <a:pt x="282961" y="211608"/>
                  </a:cubicBezTo>
                  <a:lnTo>
                    <a:pt x="218827" y="192529"/>
                  </a:lnTo>
                  <a:cubicBezTo>
                    <a:pt x="216120" y="191756"/>
                    <a:pt x="213220" y="193174"/>
                    <a:pt x="212189" y="195881"/>
                  </a:cubicBezTo>
                  <a:cubicBezTo>
                    <a:pt x="202649" y="222243"/>
                    <a:pt x="182603" y="235650"/>
                    <a:pt x="152631" y="235650"/>
                  </a:cubicBezTo>
                  <a:cubicBezTo>
                    <a:pt x="118470" y="235650"/>
                    <a:pt x="91269" y="212897"/>
                    <a:pt x="86951" y="181830"/>
                  </a:cubicBezTo>
                  <a:lnTo>
                    <a:pt x="284250" y="181830"/>
                  </a:lnTo>
                  <a:cubicBezTo>
                    <a:pt x="287215" y="181830"/>
                    <a:pt x="289600" y="179380"/>
                    <a:pt x="289664" y="176480"/>
                  </a:cubicBezTo>
                  <a:cubicBezTo>
                    <a:pt x="289729" y="176158"/>
                    <a:pt x="289793" y="175384"/>
                    <a:pt x="289858" y="174288"/>
                  </a:cubicBezTo>
                  <a:cubicBezTo>
                    <a:pt x="290180" y="170034"/>
                    <a:pt x="290825" y="161268"/>
                    <a:pt x="290825" y="152760"/>
                  </a:cubicBezTo>
                  <a:cubicBezTo>
                    <a:pt x="290825" y="58590"/>
                    <a:pt x="235006" y="129"/>
                    <a:pt x="145090" y="1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95" name="Google Shape;295;p34"/>
            <p:cNvSpPr/>
            <p:nvPr/>
          </p:nvSpPr>
          <p:spPr>
            <a:xfrm>
              <a:off x="11442440" y="6116515"/>
              <a:ext cx="270134" cy="302490"/>
            </a:xfrm>
            <a:custGeom>
              <a:rect b="b" l="l" r="r" t="t"/>
              <a:pathLst>
                <a:path extrusionOk="0" h="302490" w="270134">
                  <a:moveTo>
                    <a:pt x="161913" y="64"/>
                  </a:moveTo>
                  <a:cubicBezTo>
                    <a:pt x="137291" y="64"/>
                    <a:pt x="106223" y="8637"/>
                    <a:pt x="85340" y="31712"/>
                  </a:cubicBezTo>
                  <a:lnTo>
                    <a:pt x="85340" y="12956"/>
                  </a:lnTo>
                  <a:cubicBezTo>
                    <a:pt x="85340" y="9991"/>
                    <a:pt x="82955" y="7541"/>
                    <a:pt x="79925" y="7541"/>
                  </a:cubicBezTo>
                  <a:lnTo>
                    <a:pt x="5479" y="7541"/>
                  </a:lnTo>
                  <a:cubicBezTo>
                    <a:pt x="2449" y="7541"/>
                    <a:pt x="0" y="9991"/>
                    <a:pt x="0" y="12956"/>
                  </a:cubicBezTo>
                  <a:lnTo>
                    <a:pt x="0" y="297077"/>
                  </a:lnTo>
                  <a:cubicBezTo>
                    <a:pt x="0" y="300042"/>
                    <a:pt x="2449" y="302491"/>
                    <a:pt x="5479" y="302491"/>
                  </a:cubicBezTo>
                  <a:lnTo>
                    <a:pt x="82246" y="302491"/>
                  </a:lnTo>
                  <a:cubicBezTo>
                    <a:pt x="85211" y="302491"/>
                    <a:pt x="87660" y="300042"/>
                    <a:pt x="87660" y="297077"/>
                  </a:cubicBezTo>
                  <a:lnTo>
                    <a:pt x="87660" y="133617"/>
                  </a:lnTo>
                  <a:cubicBezTo>
                    <a:pt x="87660" y="106997"/>
                    <a:pt x="102420" y="80119"/>
                    <a:pt x="135357" y="80119"/>
                  </a:cubicBezTo>
                  <a:cubicBezTo>
                    <a:pt x="176351" y="80119"/>
                    <a:pt x="182474" y="112217"/>
                    <a:pt x="182474" y="131296"/>
                  </a:cubicBezTo>
                  <a:lnTo>
                    <a:pt x="182474" y="297012"/>
                  </a:lnTo>
                  <a:cubicBezTo>
                    <a:pt x="182474" y="299977"/>
                    <a:pt x="184924" y="302426"/>
                    <a:pt x="187889" y="302426"/>
                  </a:cubicBezTo>
                  <a:lnTo>
                    <a:pt x="264720" y="302426"/>
                  </a:lnTo>
                  <a:cubicBezTo>
                    <a:pt x="267685" y="302426"/>
                    <a:pt x="270134" y="299977"/>
                    <a:pt x="270134" y="297012"/>
                  </a:cubicBezTo>
                  <a:lnTo>
                    <a:pt x="270134" y="118019"/>
                  </a:lnTo>
                  <a:cubicBezTo>
                    <a:pt x="270134" y="45248"/>
                    <a:pt x="228689" y="0"/>
                    <a:pt x="1619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grpSp>
        <p:nvGrpSpPr>
          <p:cNvPr id="296" name="Google Shape;296;p34"/>
          <p:cNvGrpSpPr/>
          <p:nvPr/>
        </p:nvGrpSpPr>
        <p:grpSpPr>
          <a:xfrm>
            <a:off x="5857309" y="3045742"/>
            <a:ext cx="1152379" cy="1507283"/>
            <a:chOff x="7418030" y="3606903"/>
            <a:chExt cx="991806" cy="1297257"/>
          </a:xfrm>
        </p:grpSpPr>
        <p:sp>
          <p:nvSpPr>
            <p:cNvPr id="297" name="Google Shape;297;p34"/>
            <p:cNvSpPr/>
            <p:nvPr/>
          </p:nvSpPr>
          <p:spPr>
            <a:xfrm>
              <a:off x="7423265" y="3611358"/>
              <a:ext cx="986571" cy="1292802"/>
            </a:xfrm>
            <a:custGeom>
              <a:rect b="b" l="l" r="r" t="t"/>
              <a:pathLst>
                <a:path extrusionOk="0" h="1292802" w="986571">
                  <a:moveTo>
                    <a:pt x="30219" y="684599"/>
                  </a:moveTo>
                  <a:cubicBezTo>
                    <a:pt x="58603" y="601160"/>
                    <a:pt x="102799" y="526008"/>
                    <a:pt x="154901" y="455047"/>
                  </a:cubicBezTo>
                  <a:cubicBezTo>
                    <a:pt x="196525" y="398278"/>
                    <a:pt x="227672" y="345795"/>
                    <a:pt x="267677" y="287883"/>
                  </a:cubicBezTo>
                  <a:cubicBezTo>
                    <a:pt x="297681" y="244544"/>
                    <a:pt x="304825" y="183775"/>
                    <a:pt x="330256" y="139293"/>
                  </a:cubicBezTo>
                  <a:cubicBezTo>
                    <a:pt x="361594" y="84524"/>
                    <a:pt x="376548" y="35185"/>
                    <a:pt x="452557" y="11848"/>
                  </a:cubicBezTo>
                  <a:cubicBezTo>
                    <a:pt x="482466" y="-2915"/>
                    <a:pt x="523233" y="-1010"/>
                    <a:pt x="557047" y="2419"/>
                  </a:cubicBezTo>
                  <a:cubicBezTo>
                    <a:pt x="628675" y="8038"/>
                    <a:pt x="701731" y="41566"/>
                    <a:pt x="764406" y="104146"/>
                  </a:cubicBezTo>
                  <a:cubicBezTo>
                    <a:pt x="814126" y="153866"/>
                    <a:pt x="838701" y="225399"/>
                    <a:pt x="862228" y="302551"/>
                  </a:cubicBezTo>
                  <a:cubicBezTo>
                    <a:pt x="882421" y="406660"/>
                    <a:pt x="894803" y="475240"/>
                    <a:pt x="924712" y="577157"/>
                  </a:cubicBezTo>
                  <a:cubicBezTo>
                    <a:pt x="937761" y="621639"/>
                    <a:pt x="964336" y="680313"/>
                    <a:pt x="975575" y="737844"/>
                  </a:cubicBezTo>
                  <a:cubicBezTo>
                    <a:pt x="986624" y="794137"/>
                    <a:pt x="989577" y="852906"/>
                    <a:pt x="983386" y="909961"/>
                  </a:cubicBezTo>
                  <a:cubicBezTo>
                    <a:pt x="977956" y="960538"/>
                    <a:pt x="961002" y="1012545"/>
                    <a:pt x="938523" y="1060265"/>
                  </a:cubicBezTo>
                  <a:cubicBezTo>
                    <a:pt x="864228" y="1183995"/>
                    <a:pt x="629151" y="1332490"/>
                    <a:pt x="369214" y="1283055"/>
                  </a:cubicBezTo>
                  <a:cubicBezTo>
                    <a:pt x="350164" y="1280293"/>
                    <a:pt x="337210" y="1274863"/>
                    <a:pt x="319684" y="1270672"/>
                  </a:cubicBezTo>
                  <a:cubicBezTo>
                    <a:pt x="239578" y="1251051"/>
                    <a:pt x="172808" y="1215713"/>
                    <a:pt x="116515" y="1156182"/>
                  </a:cubicBezTo>
                  <a:cubicBezTo>
                    <a:pt x="-51125" y="978826"/>
                    <a:pt x="3549" y="762704"/>
                    <a:pt x="30219" y="684599"/>
                  </a:cubicBezTo>
                  <a:close/>
                </a:path>
              </a:pathLst>
            </a:custGeom>
            <a:solidFill>
              <a:srgbClr val="213F3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98" name="Google Shape;298;p34"/>
            <p:cNvSpPr/>
            <p:nvPr/>
          </p:nvSpPr>
          <p:spPr>
            <a:xfrm>
              <a:off x="7418030" y="3606903"/>
              <a:ext cx="854291" cy="1280435"/>
            </a:xfrm>
            <a:custGeom>
              <a:rect b="b" l="l" r="r" t="t"/>
              <a:pathLst>
                <a:path extrusionOk="0" h="1280435" w="854291">
                  <a:moveTo>
                    <a:pt x="311107" y="1268174"/>
                  </a:moveTo>
                  <a:cubicBezTo>
                    <a:pt x="234335" y="1249219"/>
                    <a:pt x="147848" y="1198641"/>
                    <a:pt x="98414" y="1136253"/>
                  </a:cubicBezTo>
                  <a:cubicBezTo>
                    <a:pt x="18785" y="1035573"/>
                    <a:pt x="-28269" y="914225"/>
                    <a:pt x="18689" y="730392"/>
                  </a:cubicBezTo>
                  <a:cubicBezTo>
                    <a:pt x="46026" y="623141"/>
                    <a:pt x="73363" y="568848"/>
                    <a:pt x="128132" y="491791"/>
                  </a:cubicBezTo>
                  <a:cubicBezTo>
                    <a:pt x="168422" y="435117"/>
                    <a:pt x="235383" y="346821"/>
                    <a:pt x="266720" y="290814"/>
                  </a:cubicBezTo>
                  <a:cubicBezTo>
                    <a:pt x="313202" y="207756"/>
                    <a:pt x="331586" y="73263"/>
                    <a:pt x="429312" y="22399"/>
                  </a:cubicBezTo>
                  <a:cubicBezTo>
                    <a:pt x="476270" y="-1985"/>
                    <a:pt x="531420" y="-2747"/>
                    <a:pt x="566282" y="2873"/>
                  </a:cubicBezTo>
                  <a:cubicBezTo>
                    <a:pt x="602572" y="8683"/>
                    <a:pt x="640958" y="33067"/>
                    <a:pt x="667628" y="64404"/>
                  </a:cubicBezTo>
                  <a:cubicBezTo>
                    <a:pt x="718491" y="124126"/>
                    <a:pt x="746209" y="196135"/>
                    <a:pt x="760115" y="273097"/>
                  </a:cubicBezTo>
                  <a:cubicBezTo>
                    <a:pt x="778880" y="376443"/>
                    <a:pt x="786119" y="444547"/>
                    <a:pt x="814122" y="545703"/>
                  </a:cubicBezTo>
                  <a:cubicBezTo>
                    <a:pt x="830886" y="605901"/>
                    <a:pt x="850603" y="702960"/>
                    <a:pt x="853460" y="765730"/>
                  </a:cubicBezTo>
                  <a:cubicBezTo>
                    <a:pt x="857366" y="854122"/>
                    <a:pt x="848222" y="940419"/>
                    <a:pt x="810598" y="1021953"/>
                  </a:cubicBezTo>
                  <a:cubicBezTo>
                    <a:pt x="723254" y="1211595"/>
                    <a:pt x="513989" y="1318085"/>
                    <a:pt x="311012" y="1268174"/>
                  </a:cubicBezTo>
                  <a:close/>
                </a:path>
              </a:pathLst>
            </a:custGeom>
            <a:solidFill>
              <a:srgbClr val="BDC04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99" name="Google Shape;299;p34"/>
            <p:cNvSpPr/>
            <p:nvPr/>
          </p:nvSpPr>
          <p:spPr>
            <a:xfrm>
              <a:off x="7594504" y="4181575"/>
              <a:ext cx="485002" cy="482604"/>
            </a:xfrm>
            <a:custGeom>
              <a:rect b="b" l="l" r="r" t="t"/>
              <a:pathLst>
                <a:path extrusionOk="0" h="482604" w="485002">
                  <a:moveTo>
                    <a:pt x="452958" y="119811"/>
                  </a:moveTo>
                  <a:cubicBezTo>
                    <a:pt x="519443" y="234968"/>
                    <a:pt x="479152" y="382701"/>
                    <a:pt x="362852" y="449757"/>
                  </a:cubicBezTo>
                  <a:cubicBezTo>
                    <a:pt x="246647" y="516813"/>
                    <a:pt x="98533" y="477951"/>
                    <a:pt x="32048" y="362794"/>
                  </a:cubicBezTo>
                  <a:cubicBezTo>
                    <a:pt x="-34436" y="247636"/>
                    <a:pt x="5855" y="99999"/>
                    <a:pt x="122060" y="32848"/>
                  </a:cubicBezTo>
                  <a:cubicBezTo>
                    <a:pt x="238265" y="-34208"/>
                    <a:pt x="386378" y="4654"/>
                    <a:pt x="452863" y="119811"/>
                  </a:cubicBezTo>
                  <a:close/>
                </a:path>
              </a:pathLst>
            </a:custGeom>
            <a:solidFill>
              <a:srgbClr val="F7EAA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300" name="Google Shape;300;p34"/>
          <p:cNvSpPr txBox="1"/>
          <p:nvPr>
            <p:ph type="ctrTitle"/>
          </p:nvPr>
        </p:nvSpPr>
        <p:spPr>
          <a:xfrm>
            <a:off x="359569" y="1860956"/>
            <a:ext cx="52152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7900"/>
              <a:buFont typeface="Crimson Pro"/>
              <a:buNone/>
              <a:defRPr sz="79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01" name="Google Shape;301;p34"/>
          <p:cNvSpPr txBox="1"/>
          <p:nvPr>
            <p:ph idx="1" type="subTitle"/>
          </p:nvPr>
        </p:nvSpPr>
        <p:spPr>
          <a:xfrm>
            <a:off x="359569" y="3668663"/>
            <a:ext cx="52152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177">
          <p15:clr>
            <a:srgbClr val="FBAE40"/>
          </p15:clr>
        </p15:guide>
        <p15:guide id="2" orient="horz" pos="2304">
          <p15:clr>
            <a:srgbClr val="FBAE40"/>
          </p15:clr>
        </p15:guide>
        <p15:guide id="3" orient="horz" pos="2616">
          <p15:clr>
            <a:srgbClr val="FBAE40"/>
          </p15:clr>
        </p15:guide>
        <p15:guide id="4" pos="543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4" showMasterSp="0" type="secHead">
  <p:cSld name="SECTION_HEADER">
    <p:bg>
      <p:bgPr>
        <a:solidFill>
          <a:schemeClr val="accent1"/>
        </a:soli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98661" y="147786"/>
            <a:ext cx="5045341" cy="4995714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5"/>
          <p:cNvSpPr txBox="1"/>
          <p:nvPr>
            <p:ph type="title"/>
          </p:nvPr>
        </p:nvSpPr>
        <p:spPr>
          <a:xfrm>
            <a:off x="359569" y="591741"/>
            <a:ext cx="8424900" cy="19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900"/>
              <a:buFont typeface="Crimson Pro"/>
              <a:buNone/>
              <a:defRPr sz="79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5" name="Google Shape;305;p35"/>
          <p:cNvSpPr txBox="1"/>
          <p:nvPr>
            <p:ph idx="1" type="body"/>
          </p:nvPr>
        </p:nvSpPr>
        <p:spPr>
          <a:xfrm>
            <a:off x="359569" y="2590799"/>
            <a:ext cx="84249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306" name="Google Shape;30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61382" y="4486981"/>
            <a:ext cx="1223048" cy="4109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5" showMasterSp="0">
  <p:cSld name="1_Section Header">
    <p:bg>
      <p:bgPr>
        <a:solidFill>
          <a:srgbClr val="EDEDED"/>
        </a:solidFill>
      </p:bgPr>
    </p:bg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Google Shape;308;p36"/>
          <p:cNvGrpSpPr/>
          <p:nvPr/>
        </p:nvGrpSpPr>
        <p:grpSpPr>
          <a:xfrm>
            <a:off x="5232752" y="5696"/>
            <a:ext cx="3358738" cy="5127223"/>
            <a:chOff x="6977002" y="7595"/>
            <a:chExt cx="4478317" cy="6836298"/>
          </a:xfrm>
        </p:grpSpPr>
        <p:sp>
          <p:nvSpPr>
            <p:cNvPr id="309" name="Google Shape;309;p36"/>
            <p:cNvSpPr/>
            <p:nvPr/>
          </p:nvSpPr>
          <p:spPr>
            <a:xfrm>
              <a:off x="9222129" y="7595"/>
              <a:ext cx="2232539" cy="2232322"/>
            </a:xfrm>
            <a:custGeom>
              <a:rect b="b" l="l" r="r" t="t"/>
              <a:pathLst>
                <a:path extrusionOk="0" h="2232322" w="2232539">
                  <a:moveTo>
                    <a:pt x="0" y="0"/>
                  </a:moveTo>
                  <a:lnTo>
                    <a:pt x="2214092" y="2213875"/>
                  </a:lnTo>
                  <a:lnTo>
                    <a:pt x="2232540" y="2232323"/>
                  </a:lnTo>
                  <a:lnTo>
                    <a:pt x="2232540" y="0"/>
                  </a:lnTo>
                </a:path>
              </a:pathLst>
            </a:custGeom>
            <a:noFill/>
            <a:ln cap="flat" cmpd="sng" w="12700">
              <a:solidFill>
                <a:srgbClr val="FF7C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10" name="Google Shape;310;p36"/>
            <p:cNvSpPr/>
            <p:nvPr/>
          </p:nvSpPr>
          <p:spPr>
            <a:xfrm>
              <a:off x="6977002" y="7595"/>
              <a:ext cx="3675974" cy="6836297"/>
            </a:xfrm>
            <a:custGeom>
              <a:rect b="b" l="l" r="r" t="t"/>
              <a:pathLst>
                <a:path extrusionOk="0" h="6836297" w="3675974">
                  <a:moveTo>
                    <a:pt x="1143289" y="6836298"/>
                  </a:moveTo>
                  <a:lnTo>
                    <a:pt x="1119417" y="6812425"/>
                  </a:lnTo>
                  <a:cubicBezTo>
                    <a:pt x="1095761" y="6788769"/>
                    <a:pt x="1095761" y="6750573"/>
                    <a:pt x="1119417" y="6726700"/>
                  </a:cubicBezTo>
                  <a:lnTo>
                    <a:pt x="3657311" y="4189023"/>
                  </a:lnTo>
                  <a:lnTo>
                    <a:pt x="3675758" y="4170576"/>
                  </a:lnTo>
                  <a:lnTo>
                    <a:pt x="60550" y="4170576"/>
                  </a:lnTo>
                  <a:cubicBezTo>
                    <a:pt x="27128" y="4170576"/>
                    <a:pt x="0" y="4143448"/>
                    <a:pt x="0" y="4110025"/>
                  </a:cubicBezTo>
                  <a:lnTo>
                    <a:pt x="0" y="3095866"/>
                  </a:lnTo>
                  <a:cubicBezTo>
                    <a:pt x="0" y="3062445"/>
                    <a:pt x="27128" y="3035316"/>
                    <a:pt x="60550" y="3035316"/>
                  </a:cubicBezTo>
                  <a:lnTo>
                    <a:pt x="3675975" y="3035316"/>
                  </a:lnTo>
                  <a:lnTo>
                    <a:pt x="3657528" y="3016869"/>
                  </a:lnTo>
                  <a:lnTo>
                    <a:pt x="1119417" y="479192"/>
                  </a:lnTo>
                  <a:cubicBezTo>
                    <a:pt x="1095761" y="455536"/>
                    <a:pt x="1095761" y="417340"/>
                    <a:pt x="1119417" y="393467"/>
                  </a:cubicBezTo>
                  <a:lnTo>
                    <a:pt x="1512884" y="0"/>
                  </a:lnTo>
                </a:path>
              </a:pathLst>
            </a:custGeom>
            <a:noFill/>
            <a:ln cap="flat" cmpd="sng" w="12700">
              <a:solidFill>
                <a:srgbClr val="FF7C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11" name="Google Shape;311;p36"/>
            <p:cNvSpPr/>
            <p:nvPr/>
          </p:nvSpPr>
          <p:spPr>
            <a:xfrm>
              <a:off x="9591940" y="4980514"/>
              <a:ext cx="1863379" cy="1863379"/>
            </a:xfrm>
            <a:custGeom>
              <a:rect b="b" l="l" r="r" t="t"/>
              <a:pathLst>
                <a:path extrusionOk="0" h="1863379" w="1863379">
                  <a:moveTo>
                    <a:pt x="1863380" y="1863379"/>
                  </a:moveTo>
                  <a:lnTo>
                    <a:pt x="1863380" y="0"/>
                  </a:lnTo>
                  <a:lnTo>
                    <a:pt x="1844932" y="18447"/>
                  </a:lnTo>
                  <a:lnTo>
                    <a:pt x="0" y="1863379"/>
                  </a:lnTo>
                </a:path>
              </a:pathLst>
            </a:custGeom>
            <a:noFill/>
            <a:ln cap="flat" cmpd="sng" w="12700">
              <a:solidFill>
                <a:srgbClr val="FF7C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312" name="Google Shape;312;p36"/>
          <p:cNvSpPr txBox="1"/>
          <p:nvPr>
            <p:ph type="title"/>
          </p:nvPr>
        </p:nvSpPr>
        <p:spPr>
          <a:xfrm>
            <a:off x="359569" y="1000416"/>
            <a:ext cx="8424900" cy="19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900"/>
              <a:buFont typeface="Crimson Pro"/>
              <a:buNone/>
              <a:defRPr sz="79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3" name="Google Shape;313;p36"/>
          <p:cNvSpPr txBox="1"/>
          <p:nvPr>
            <p:ph idx="1" type="body"/>
          </p:nvPr>
        </p:nvSpPr>
        <p:spPr>
          <a:xfrm>
            <a:off x="359569" y="2996860"/>
            <a:ext cx="84249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14" name="Google Shape;314;p36"/>
          <p:cNvSpPr/>
          <p:nvPr>
            <p:ph idx="2" type="pic"/>
          </p:nvPr>
        </p:nvSpPr>
        <p:spPr>
          <a:xfrm>
            <a:off x="1897763" y="365700"/>
            <a:ext cx="1471800" cy="63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6" showMasterSp="0">
  <p:cSld name="4_Section Header">
    <p:bg>
      <p:bgPr>
        <a:solidFill>
          <a:schemeClr val="dk2"/>
        </a:solidFill>
      </p:bgPr>
    </p:bg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316;p37"/>
          <p:cNvGrpSpPr/>
          <p:nvPr/>
        </p:nvGrpSpPr>
        <p:grpSpPr>
          <a:xfrm>
            <a:off x="7084" y="1543"/>
            <a:ext cx="9132302" cy="5137115"/>
            <a:chOff x="9446" y="2058"/>
            <a:chExt cx="12176402" cy="6849487"/>
          </a:xfrm>
        </p:grpSpPr>
        <p:sp>
          <p:nvSpPr>
            <p:cNvPr id="317" name="Google Shape;317;p37"/>
            <p:cNvSpPr/>
            <p:nvPr/>
          </p:nvSpPr>
          <p:spPr>
            <a:xfrm>
              <a:off x="2247887" y="509679"/>
              <a:ext cx="1928859" cy="1927764"/>
            </a:xfrm>
            <a:custGeom>
              <a:rect b="b" l="l" r="r" t="t"/>
              <a:pathLst>
                <a:path extrusionOk="0" h="1927764" w="1928859">
                  <a:moveTo>
                    <a:pt x="1833687" y="576918"/>
                  </a:moveTo>
                  <a:lnTo>
                    <a:pt x="1454526" y="695543"/>
                  </a:lnTo>
                  <a:lnTo>
                    <a:pt x="1758777" y="440060"/>
                  </a:lnTo>
                  <a:cubicBezTo>
                    <a:pt x="1764489" y="435228"/>
                    <a:pt x="1765367" y="426441"/>
                    <a:pt x="1760535" y="420729"/>
                  </a:cubicBezTo>
                  <a:lnTo>
                    <a:pt x="1636637" y="273986"/>
                  </a:lnTo>
                  <a:cubicBezTo>
                    <a:pt x="1632024" y="268054"/>
                    <a:pt x="1623237" y="267395"/>
                    <a:pt x="1617526" y="272228"/>
                  </a:cubicBezTo>
                  <a:lnTo>
                    <a:pt x="1318327" y="523098"/>
                  </a:lnTo>
                  <a:lnTo>
                    <a:pt x="1499340" y="177109"/>
                  </a:lnTo>
                  <a:cubicBezTo>
                    <a:pt x="1502855" y="169859"/>
                    <a:pt x="1500219" y="161951"/>
                    <a:pt x="1493629" y="158217"/>
                  </a:cubicBezTo>
                  <a:lnTo>
                    <a:pt x="1323160" y="69468"/>
                  </a:lnTo>
                  <a:cubicBezTo>
                    <a:pt x="1316570" y="65513"/>
                    <a:pt x="1308442" y="68150"/>
                    <a:pt x="1304927" y="75399"/>
                  </a:cubicBezTo>
                  <a:lnTo>
                    <a:pt x="1120839" y="427100"/>
                  </a:lnTo>
                  <a:lnTo>
                    <a:pt x="1155328" y="31903"/>
                  </a:lnTo>
                  <a:cubicBezTo>
                    <a:pt x="1155987" y="24434"/>
                    <a:pt x="1150495" y="17404"/>
                    <a:pt x="1143026" y="16745"/>
                  </a:cubicBezTo>
                  <a:lnTo>
                    <a:pt x="951469" y="50"/>
                  </a:lnTo>
                  <a:cubicBezTo>
                    <a:pt x="944000" y="-609"/>
                    <a:pt x="937410" y="5322"/>
                    <a:pt x="936751" y="12791"/>
                  </a:cubicBezTo>
                  <a:lnTo>
                    <a:pt x="902920" y="401617"/>
                  </a:lnTo>
                  <a:lnTo>
                    <a:pt x="786053" y="28828"/>
                  </a:lnTo>
                  <a:cubicBezTo>
                    <a:pt x="783856" y="21139"/>
                    <a:pt x="776387" y="17185"/>
                    <a:pt x="769138" y="19821"/>
                  </a:cubicBezTo>
                  <a:lnTo>
                    <a:pt x="585489" y="77596"/>
                  </a:lnTo>
                  <a:cubicBezTo>
                    <a:pt x="578460" y="79133"/>
                    <a:pt x="574505" y="86383"/>
                    <a:pt x="576702" y="94291"/>
                  </a:cubicBezTo>
                  <a:lnTo>
                    <a:pt x="695107" y="472792"/>
                  </a:lnTo>
                  <a:lnTo>
                    <a:pt x="440064" y="169420"/>
                  </a:lnTo>
                  <a:cubicBezTo>
                    <a:pt x="435231" y="163489"/>
                    <a:pt x="426664" y="162830"/>
                    <a:pt x="420952" y="167663"/>
                  </a:cubicBezTo>
                  <a:lnTo>
                    <a:pt x="273770" y="290681"/>
                  </a:lnTo>
                  <a:cubicBezTo>
                    <a:pt x="268058" y="295514"/>
                    <a:pt x="267179" y="304301"/>
                    <a:pt x="272012" y="310013"/>
                  </a:cubicBezTo>
                  <a:lnTo>
                    <a:pt x="523321" y="609650"/>
                  </a:lnTo>
                  <a:lnTo>
                    <a:pt x="176892" y="428857"/>
                  </a:lnTo>
                  <a:cubicBezTo>
                    <a:pt x="170302" y="425123"/>
                    <a:pt x="162174" y="427539"/>
                    <a:pt x="158659" y="433690"/>
                  </a:cubicBezTo>
                  <a:lnTo>
                    <a:pt x="69471" y="604158"/>
                  </a:lnTo>
                  <a:cubicBezTo>
                    <a:pt x="65956" y="611408"/>
                    <a:pt x="68373" y="619316"/>
                    <a:pt x="75183" y="623050"/>
                  </a:cubicBezTo>
                  <a:lnTo>
                    <a:pt x="427982" y="807139"/>
                  </a:lnTo>
                  <a:lnTo>
                    <a:pt x="31467" y="772649"/>
                  </a:lnTo>
                  <a:cubicBezTo>
                    <a:pt x="23998" y="771990"/>
                    <a:pt x="17408" y="776823"/>
                    <a:pt x="16749" y="784512"/>
                  </a:cubicBezTo>
                  <a:lnTo>
                    <a:pt x="54" y="976508"/>
                  </a:lnTo>
                  <a:cubicBezTo>
                    <a:pt x="-605" y="983978"/>
                    <a:pt x="4887" y="991007"/>
                    <a:pt x="12355" y="991666"/>
                  </a:cubicBezTo>
                  <a:lnTo>
                    <a:pt x="400962" y="1025496"/>
                  </a:lnTo>
                  <a:lnTo>
                    <a:pt x="28831" y="1141924"/>
                  </a:lnTo>
                  <a:cubicBezTo>
                    <a:pt x="21582" y="1144560"/>
                    <a:pt x="17847" y="1151810"/>
                    <a:pt x="20044" y="1158620"/>
                  </a:cubicBezTo>
                  <a:lnTo>
                    <a:pt x="77379" y="1342928"/>
                  </a:lnTo>
                  <a:cubicBezTo>
                    <a:pt x="79796" y="1349738"/>
                    <a:pt x="87265" y="1353692"/>
                    <a:pt x="94514" y="1351056"/>
                  </a:cubicBezTo>
                  <a:lnTo>
                    <a:pt x="474773" y="1231991"/>
                  </a:lnTo>
                  <a:lnTo>
                    <a:pt x="169424" y="1487913"/>
                  </a:lnTo>
                  <a:cubicBezTo>
                    <a:pt x="163712" y="1492746"/>
                    <a:pt x="162833" y="1501533"/>
                    <a:pt x="167666" y="1507245"/>
                  </a:cubicBezTo>
                  <a:lnTo>
                    <a:pt x="291343" y="1654867"/>
                  </a:lnTo>
                  <a:cubicBezTo>
                    <a:pt x="296176" y="1659700"/>
                    <a:pt x="304744" y="1660359"/>
                    <a:pt x="310455" y="1656624"/>
                  </a:cubicBezTo>
                  <a:lnTo>
                    <a:pt x="609873" y="1405096"/>
                  </a:lnTo>
                  <a:lnTo>
                    <a:pt x="428641" y="1751744"/>
                  </a:lnTo>
                  <a:cubicBezTo>
                    <a:pt x="425346" y="1757895"/>
                    <a:pt x="427762" y="1765803"/>
                    <a:pt x="434572" y="1769538"/>
                  </a:cubicBezTo>
                  <a:lnTo>
                    <a:pt x="605040" y="1858287"/>
                  </a:lnTo>
                  <a:cubicBezTo>
                    <a:pt x="611631" y="1862021"/>
                    <a:pt x="619978" y="1859605"/>
                    <a:pt x="623493" y="1852356"/>
                  </a:cubicBezTo>
                  <a:lnTo>
                    <a:pt x="807581" y="1500655"/>
                  </a:lnTo>
                  <a:lnTo>
                    <a:pt x="773092" y="1896950"/>
                  </a:lnTo>
                  <a:cubicBezTo>
                    <a:pt x="772433" y="1904419"/>
                    <a:pt x="778145" y="1910350"/>
                    <a:pt x="785614" y="1911009"/>
                  </a:cubicBezTo>
                  <a:lnTo>
                    <a:pt x="977171" y="1927704"/>
                  </a:lnTo>
                  <a:cubicBezTo>
                    <a:pt x="984640" y="1928363"/>
                    <a:pt x="991230" y="1923530"/>
                    <a:pt x="991889" y="1915842"/>
                  </a:cubicBezTo>
                  <a:lnTo>
                    <a:pt x="1025939" y="1526576"/>
                  </a:lnTo>
                  <a:lnTo>
                    <a:pt x="1142807" y="1899586"/>
                  </a:lnTo>
                  <a:cubicBezTo>
                    <a:pt x="1145003" y="1906396"/>
                    <a:pt x="1152692" y="1910130"/>
                    <a:pt x="1159721" y="1907494"/>
                  </a:cubicBezTo>
                  <a:lnTo>
                    <a:pt x="1343151" y="1850598"/>
                  </a:lnTo>
                  <a:cubicBezTo>
                    <a:pt x="1350400" y="1847962"/>
                    <a:pt x="1354354" y="1840713"/>
                    <a:pt x="1352158" y="1832804"/>
                  </a:cubicBezTo>
                  <a:lnTo>
                    <a:pt x="1233313" y="1453864"/>
                  </a:lnTo>
                  <a:lnTo>
                    <a:pt x="1488796" y="1757675"/>
                  </a:lnTo>
                  <a:cubicBezTo>
                    <a:pt x="1493629" y="1763607"/>
                    <a:pt x="1502196" y="1764266"/>
                    <a:pt x="1507908" y="1759433"/>
                  </a:cubicBezTo>
                  <a:lnTo>
                    <a:pt x="1655310" y="1636414"/>
                  </a:lnTo>
                  <a:cubicBezTo>
                    <a:pt x="1661021" y="1631581"/>
                    <a:pt x="1661900" y="1622795"/>
                    <a:pt x="1657067" y="1617083"/>
                  </a:cubicBezTo>
                  <a:lnTo>
                    <a:pt x="1406637" y="1318544"/>
                  </a:lnTo>
                  <a:lnTo>
                    <a:pt x="1751967" y="1499337"/>
                  </a:lnTo>
                  <a:cubicBezTo>
                    <a:pt x="1758777" y="1502192"/>
                    <a:pt x="1766905" y="1499337"/>
                    <a:pt x="1770200" y="1493405"/>
                  </a:cubicBezTo>
                  <a:lnTo>
                    <a:pt x="1859389" y="1322937"/>
                  </a:lnTo>
                  <a:cubicBezTo>
                    <a:pt x="1862903" y="1316786"/>
                    <a:pt x="1860487" y="1307779"/>
                    <a:pt x="1853677" y="1305143"/>
                  </a:cubicBezTo>
                  <a:lnTo>
                    <a:pt x="1499780" y="1119957"/>
                  </a:lnTo>
                  <a:lnTo>
                    <a:pt x="1897392" y="1154665"/>
                  </a:lnTo>
                  <a:cubicBezTo>
                    <a:pt x="1904861" y="1155324"/>
                    <a:pt x="1911452" y="1150492"/>
                    <a:pt x="1912111" y="1142803"/>
                  </a:cubicBezTo>
                  <a:lnTo>
                    <a:pt x="1928806" y="950806"/>
                  </a:lnTo>
                  <a:cubicBezTo>
                    <a:pt x="1929465" y="943338"/>
                    <a:pt x="1923973" y="937406"/>
                    <a:pt x="1916504" y="936747"/>
                  </a:cubicBezTo>
                  <a:lnTo>
                    <a:pt x="1525482" y="902697"/>
                  </a:lnTo>
                  <a:lnTo>
                    <a:pt x="1900248" y="785391"/>
                  </a:lnTo>
                  <a:cubicBezTo>
                    <a:pt x="1907278" y="783853"/>
                    <a:pt x="1911452" y="775505"/>
                    <a:pt x="1909035" y="768695"/>
                  </a:cubicBezTo>
                  <a:lnTo>
                    <a:pt x="1851480" y="585486"/>
                  </a:lnTo>
                  <a:cubicBezTo>
                    <a:pt x="1849283" y="577797"/>
                    <a:pt x="1841814" y="573843"/>
                    <a:pt x="1834565" y="57647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18" name="Google Shape;318;p37"/>
            <p:cNvSpPr/>
            <p:nvPr/>
          </p:nvSpPr>
          <p:spPr>
            <a:xfrm>
              <a:off x="10785363" y="2498"/>
              <a:ext cx="1400485" cy="1302924"/>
            </a:xfrm>
            <a:custGeom>
              <a:rect b="b" l="l" r="r" t="t"/>
              <a:pathLst>
                <a:path extrusionOk="0" h="1302924" w="1400485">
                  <a:moveTo>
                    <a:pt x="1400485" y="1028082"/>
                  </a:moveTo>
                  <a:lnTo>
                    <a:pt x="1233313" y="829056"/>
                  </a:lnTo>
                  <a:lnTo>
                    <a:pt x="1352158" y="1207997"/>
                  </a:lnTo>
                  <a:cubicBezTo>
                    <a:pt x="1354354" y="1215905"/>
                    <a:pt x="1350400" y="1223154"/>
                    <a:pt x="1343150" y="1225790"/>
                  </a:cubicBezTo>
                  <a:lnTo>
                    <a:pt x="1159722" y="1282686"/>
                  </a:lnTo>
                  <a:cubicBezTo>
                    <a:pt x="1152472" y="1285322"/>
                    <a:pt x="1145004" y="1281368"/>
                    <a:pt x="1142806" y="1274778"/>
                  </a:cubicBezTo>
                  <a:lnTo>
                    <a:pt x="1025939" y="901769"/>
                  </a:lnTo>
                  <a:lnTo>
                    <a:pt x="991889" y="1291034"/>
                  </a:lnTo>
                  <a:cubicBezTo>
                    <a:pt x="991231" y="1298503"/>
                    <a:pt x="984640" y="1303336"/>
                    <a:pt x="977171" y="1302897"/>
                  </a:cubicBezTo>
                  <a:lnTo>
                    <a:pt x="785613" y="1286201"/>
                  </a:lnTo>
                  <a:cubicBezTo>
                    <a:pt x="778145" y="1285542"/>
                    <a:pt x="772433" y="1279611"/>
                    <a:pt x="773092" y="1272142"/>
                  </a:cubicBezTo>
                  <a:lnTo>
                    <a:pt x="807581" y="875847"/>
                  </a:lnTo>
                  <a:lnTo>
                    <a:pt x="623493" y="1227548"/>
                  </a:lnTo>
                  <a:cubicBezTo>
                    <a:pt x="619978" y="1234797"/>
                    <a:pt x="611851" y="1237433"/>
                    <a:pt x="605041" y="1233479"/>
                  </a:cubicBezTo>
                  <a:lnTo>
                    <a:pt x="434572" y="1144730"/>
                  </a:lnTo>
                  <a:cubicBezTo>
                    <a:pt x="427982" y="1140996"/>
                    <a:pt x="425345" y="1133087"/>
                    <a:pt x="428641" y="1126936"/>
                  </a:cubicBezTo>
                  <a:lnTo>
                    <a:pt x="609873" y="780288"/>
                  </a:lnTo>
                  <a:lnTo>
                    <a:pt x="310455" y="1031817"/>
                  </a:lnTo>
                  <a:cubicBezTo>
                    <a:pt x="304744" y="1035771"/>
                    <a:pt x="296177" y="1034892"/>
                    <a:pt x="291344" y="1030059"/>
                  </a:cubicBezTo>
                  <a:lnTo>
                    <a:pt x="167666" y="882437"/>
                  </a:lnTo>
                  <a:cubicBezTo>
                    <a:pt x="162833" y="876506"/>
                    <a:pt x="163712" y="867939"/>
                    <a:pt x="169423" y="863106"/>
                  </a:cubicBezTo>
                  <a:lnTo>
                    <a:pt x="474773" y="607184"/>
                  </a:lnTo>
                  <a:lnTo>
                    <a:pt x="94514" y="726248"/>
                  </a:lnTo>
                  <a:cubicBezTo>
                    <a:pt x="87265" y="728884"/>
                    <a:pt x="79796" y="724930"/>
                    <a:pt x="77379" y="718120"/>
                  </a:cubicBezTo>
                  <a:lnTo>
                    <a:pt x="20044" y="533812"/>
                  </a:lnTo>
                  <a:cubicBezTo>
                    <a:pt x="17847" y="527002"/>
                    <a:pt x="21801" y="519753"/>
                    <a:pt x="28831" y="517117"/>
                  </a:cubicBezTo>
                  <a:lnTo>
                    <a:pt x="400962" y="400688"/>
                  </a:lnTo>
                  <a:lnTo>
                    <a:pt x="12355" y="366858"/>
                  </a:lnTo>
                  <a:cubicBezTo>
                    <a:pt x="4887" y="366199"/>
                    <a:pt x="-605" y="359170"/>
                    <a:pt x="54" y="351701"/>
                  </a:cubicBezTo>
                  <a:lnTo>
                    <a:pt x="16749" y="159704"/>
                  </a:lnTo>
                  <a:cubicBezTo>
                    <a:pt x="17408" y="152235"/>
                    <a:pt x="23998" y="147183"/>
                    <a:pt x="31467" y="147842"/>
                  </a:cubicBezTo>
                  <a:lnTo>
                    <a:pt x="427982" y="182331"/>
                  </a:lnTo>
                  <a:lnTo>
                    <a:pt x="78258" y="0"/>
                  </a:lnTo>
                  <a:lnTo>
                    <a:pt x="1400047" y="0"/>
                  </a:lnTo>
                  <a:lnTo>
                    <a:pt x="1400047" y="1028522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19" name="Google Shape;319;p37"/>
            <p:cNvSpPr/>
            <p:nvPr/>
          </p:nvSpPr>
          <p:spPr>
            <a:xfrm>
              <a:off x="2769503" y="909693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11810" y="4369635"/>
                  </a:moveTo>
                  <a:cubicBezTo>
                    <a:pt x="-13013" y="4412471"/>
                    <a:pt x="2584" y="4468269"/>
                    <a:pt x="46519" y="4493752"/>
                  </a:cubicBez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0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5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2" y="1603"/>
                    <a:pt x="2511719" y="44440"/>
                  </a:cubicBezTo>
                  <a:lnTo>
                    <a:pt x="11810" y="4369635"/>
                  </a:lnTo>
                  <a:close/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20" name="Google Shape;320;p37"/>
            <p:cNvSpPr/>
            <p:nvPr/>
          </p:nvSpPr>
          <p:spPr>
            <a:xfrm>
              <a:off x="7780745" y="1376284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46519" y="4493751"/>
                  </a:move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1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6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3" y="1603"/>
                    <a:pt x="2511719" y="44440"/>
                  </a:cubicBezTo>
                  <a:lnTo>
                    <a:pt x="11810" y="4369635"/>
                  </a:lnTo>
                  <a:cubicBezTo>
                    <a:pt x="-13013" y="4412472"/>
                    <a:pt x="2583" y="4468269"/>
                    <a:pt x="46519" y="449375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21" name="Google Shape;321;p37"/>
            <p:cNvSpPr/>
            <p:nvPr/>
          </p:nvSpPr>
          <p:spPr>
            <a:xfrm>
              <a:off x="7364459" y="2058"/>
              <a:ext cx="2955464" cy="2806202"/>
            </a:xfrm>
            <a:custGeom>
              <a:rect b="b" l="l" r="r" t="t"/>
              <a:pathLst>
                <a:path extrusionOk="0" h="2806202" w="2955464">
                  <a:moveTo>
                    <a:pt x="2955464" y="0"/>
                  </a:moveTo>
                  <a:lnTo>
                    <a:pt x="1359301" y="2761763"/>
                  </a:lnTo>
                  <a:cubicBezTo>
                    <a:pt x="1334477" y="2804600"/>
                    <a:pt x="1278460" y="2819098"/>
                    <a:pt x="1234525" y="2793616"/>
                  </a:cubicBezTo>
                  <a:lnTo>
                    <a:pt x="46519" y="2107129"/>
                  </a:lnTo>
                  <a:cubicBezTo>
                    <a:pt x="2583" y="2081647"/>
                    <a:pt x="-13013" y="2025849"/>
                    <a:pt x="11810" y="1983012"/>
                  </a:cubicBezTo>
                  <a:lnTo>
                    <a:pt x="1158078" y="0"/>
                  </a:lnTo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22" name="Google Shape;322;p37"/>
            <p:cNvSpPr/>
            <p:nvPr/>
          </p:nvSpPr>
          <p:spPr>
            <a:xfrm>
              <a:off x="4072347" y="2058"/>
              <a:ext cx="859810" cy="339024"/>
            </a:xfrm>
            <a:custGeom>
              <a:rect b="b" l="l" r="r" t="t"/>
              <a:pathLst>
                <a:path extrusionOk="0" h="339024" w="859810">
                  <a:moveTo>
                    <a:pt x="859811" y="0"/>
                  </a:moveTo>
                  <a:lnTo>
                    <a:pt x="689562" y="294585"/>
                  </a:lnTo>
                  <a:cubicBezTo>
                    <a:pt x="664739" y="337422"/>
                    <a:pt x="608721" y="351920"/>
                    <a:pt x="564786" y="326438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23" name="Google Shape;323;p37"/>
            <p:cNvSpPr/>
            <p:nvPr/>
          </p:nvSpPr>
          <p:spPr>
            <a:xfrm>
              <a:off x="9446" y="2497069"/>
              <a:ext cx="3102866" cy="4354037"/>
            </a:xfrm>
            <a:custGeom>
              <a:rect b="b" l="l" r="r" t="t"/>
              <a:pathLst>
                <a:path extrusionOk="0" h="4354037" w="3102866">
                  <a:moveTo>
                    <a:pt x="0" y="3061246"/>
                  </a:moveTo>
                  <a:lnTo>
                    <a:pt x="1743566" y="44440"/>
                  </a:lnTo>
                  <a:cubicBezTo>
                    <a:pt x="1768389" y="1603"/>
                    <a:pt x="1824407" y="-12896"/>
                    <a:pt x="1868342" y="12587"/>
                  </a:cubicBezTo>
                  <a:lnTo>
                    <a:pt x="3056348" y="699073"/>
                  </a:lnTo>
                  <a:cubicBezTo>
                    <a:pt x="3100283" y="724556"/>
                    <a:pt x="3115880" y="780354"/>
                    <a:pt x="3091057" y="823190"/>
                  </a:cubicBezTo>
                  <a:lnTo>
                    <a:pt x="1050270" y="4354038"/>
                  </a:lnTo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24" name="Google Shape;324;p37"/>
            <p:cNvSpPr/>
            <p:nvPr/>
          </p:nvSpPr>
          <p:spPr>
            <a:xfrm>
              <a:off x="9446" y="2058"/>
              <a:ext cx="658587" cy="1139238"/>
            </a:xfrm>
            <a:custGeom>
              <a:rect b="b" l="l" r="r" t="t"/>
              <a:pathLst>
                <a:path extrusionOk="0" h="1139238" w="658587">
                  <a:moveTo>
                    <a:pt x="0" y="1139238"/>
                  </a:moveTo>
                  <a:lnTo>
                    <a:pt x="658588" y="0"/>
                  </a:lnTo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25" name="Google Shape;325;p37"/>
            <p:cNvSpPr/>
            <p:nvPr/>
          </p:nvSpPr>
          <p:spPr>
            <a:xfrm>
              <a:off x="9446" y="2058"/>
              <a:ext cx="2456193" cy="3964772"/>
            </a:xfrm>
            <a:custGeom>
              <a:rect b="b" l="l" r="r" t="t"/>
              <a:pathLst>
                <a:path extrusionOk="0" h="3964772" w="2456193">
                  <a:moveTo>
                    <a:pt x="2456194" y="0"/>
                  </a:moveTo>
                  <a:lnTo>
                    <a:pt x="190239" y="3920333"/>
                  </a:lnTo>
                  <a:cubicBezTo>
                    <a:pt x="165416" y="3963169"/>
                    <a:pt x="109398" y="3977668"/>
                    <a:pt x="65463" y="3952185"/>
                  </a:cubicBezTo>
                  <a:lnTo>
                    <a:pt x="0" y="3914401"/>
                  </a:lnTo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26" name="Google Shape;326;p37"/>
            <p:cNvSpPr/>
            <p:nvPr/>
          </p:nvSpPr>
          <p:spPr>
            <a:xfrm>
              <a:off x="11290896" y="2630917"/>
              <a:ext cx="894951" cy="2143814"/>
            </a:xfrm>
            <a:custGeom>
              <a:rect b="b" l="l" r="r" t="t"/>
              <a:pathLst>
                <a:path extrusionOk="0" h="2143814" w="894951">
                  <a:moveTo>
                    <a:pt x="894952" y="0"/>
                  </a:moveTo>
                  <a:lnTo>
                    <a:pt x="11857" y="1530041"/>
                  </a:lnTo>
                  <a:cubicBezTo>
                    <a:pt x="-12967" y="1573098"/>
                    <a:pt x="2411" y="1628895"/>
                    <a:pt x="46564" y="1654158"/>
                  </a:cubicBezTo>
                  <a:lnTo>
                    <a:pt x="894952" y="2143815"/>
                  </a:lnTo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27" name="Google Shape;327;p37"/>
            <p:cNvSpPr/>
            <p:nvPr/>
          </p:nvSpPr>
          <p:spPr>
            <a:xfrm>
              <a:off x="10209128" y="5060662"/>
              <a:ext cx="1868855" cy="1790883"/>
            </a:xfrm>
            <a:custGeom>
              <a:rect b="b" l="l" r="r" t="t"/>
              <a:pathLst>
                <a:path extrusionOk="0" h="1790883" w="1868855">
                  <a:moveTo>
                    <a:pt x="1311323" y="1790665"/>
                  </a:moveTo>
                  <a:cubicBezTo>
                    <a:pt x="1550330" y="1686319"/>
                    <a:pt x="1743864" y="1483778"/>
                    <a:pt x="1825364" y="1217091"/>
                  </a:cubicBezTo>
                  <a:cubicBezTo>
                    <a:pt x="1980235" y="710519"/>
                    <a:pt x="1709155" y="193842"/>
                    <a:pt x="1208295" y="40508"/>
                  </a:cubicBezTo>
                  <a:cubicBezTo>
                    <a:pt x="715782" y="-110189"/>
                    <a:pt x="190758" y="172753"/>
                    <a:pt x="38522" y="670538"/>
                  </a:cubicBezTo>
                  <a:cubicBezTo>
                    <a:pt x="-97677" y="1116040"/>
                    <a:pt x="139134" y="1605039"/>
                    <a:pt x="562009" y="1790884"/>
                  </a:cubicBezTo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28" name="Google Shape;328;p37"/>
            <p:cNvSpPr/>
            <p:nvPr/>
          </p:nvSpPr>
          <p:spPr>
            <a:xfrm>
              <a:off x="1720280" y="6168706"/>
              <a:ext cx="1800461" cy="682620"/>
            </a:xfrm>
            <a:custGeom>
              <a:rect b="b" l="l" r="r" t="t"/>
              <a:pathLst>
                <a:path extrusionOk="0" h="682620" w="1800461">
                  <a:moveTo>
                    <a:pt x="1800462" y="682620"/>
                  </a:moveTo>
                  <a:cubicBezTo>
                    <a:pt x="1719402" y="385179"/>
                    <a:pt x="1493355" y="138483"/>
                    <a:pt x="1173068" y="40508"/>
                  </a:cubicBezTo>
                  <a:cubicBezTo>
                    <a:pt x="680555" y="-110189"/>
                    <a:pt x="155530" y="172753"/>
                    <a:pt x="3295" y="670538"/>
                  </a:cubicBezTo>
                  <a:cubicBezTo>
                    <a:pt x="1977" y="674493"/>
                    <a:pt x="1098" y="678666"/>
                    <a:pt x="0" y="682620"/>
                  </a:cubicBezTo>
                  <a:lnTo>
                    <a:pt x="1800462" y="68262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29" name="Google Shape;329;p37"/>
            <p:cNvSpPr/>
            <p:nvPr/>
          </p:nvSpPr>
          <p:spPr>
            <a:xfrm>
              <a:off x="5789991" y="2058"/>
              <a:ext cx="1858236" cy="841634"/>
            </a:xfrm>
            <a:custGeom>
              <a:rect b="b" l="l" r="r" t="t"/>
              <a:pathLst>
                <a:path extrusionOk="0" h="841634" w="1858236">
                  <a:moveTo>
                    <a:pt x="0" y="0"/>
                  </a:moveTo>
                  <a:cubicBezTo>
                    <a:pt x="39321" y="360268"/>
                    <a:pt x="291070" y="688683"/>
                    <a:pt x="655951" y="800279"/>
                  </a:cubicBezTo>
                  <a:cubicBezTo>
                    <a:pt x="1148684" y="950976"/>
                    <a:pt x="1670853" y="676821"/>
                    <a:pt x="1819793" y="189360"/>
                  </a:cubicBezTo>
                  <a:cubicBezTo>
                    <a:pt x="1839125" y="126094"/>
                    <a:pt x="1851866" y="62827"/>
                    <a:pt x="1858237" y="0"/>
                  </a:cubicBezTo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30" name="Google Shape;330;p37"/>
            <p:cNvSpPr/>
            <p:nvPr/>
          </p:nvSpPr>
          <p:spPr>
            <a:xfrm>
              <a:off x="7171531" y="6659263"/>
              <a:ext cx="1133087" cy="192063"/>
            </a:xfrm>
            <a:custGeom>
              <a:rect b="b" l="l" r="r" t="t"/>
              <a:pathLst>
                <a:path extrusionOk="0" h="192063" w="1133087">
                  <a:moveTo>
                    <a:pt x="1133088" y="192063"/>
                  </a:moveTo>
                  <a:cubicBezTo>
                    <a:pt x="1046754" y="126380"/>
                    <a:pt x="947022" y="74537"/>
                    <a:pt x="836086" y="40487"/>
                  </a:cubicBezTo>
                  <a:cubicBezTo>
                    <a:pt x="539743" y="-50239"/>
                    <a:pt x="231538" y="16323"/>
                    <a:pt x="0" y="192063"/>
                  </a:cubicBezTo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31" name="Google Shape;331;p37"/>
            <p:cNvSpPr/>
            <p:nvPr/>
          </p:nvSpPr>
          <p:spPr>
            <a:xfrm>
              <a:off x="5125033" y="1175785"/>
              <a:ext cx="26800" cy="46351"/>
            </a:xfrm>
            <a:custGeom>
              <a:rect b="b" l="l" r="r" t="t"/>
              <a:pathLst>
                <a:path extrusionOk="0" h="46351" w="26800">
                  <a:moveTo>
                    <a:pt x="26801" y="0"/>
                  </a:moveTo>
                  <a:lnTo>
                    <a:pt x="0" y="46352"/>
                  </a:lnTo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32" name="Google Shape;332;p37"/>
            <p:cNvSpPr/>
            <p:nvPr/>
          </p:nvSpPr>
          <p:spPr>
            <a:xfrm>
              <a:off x="4625490" y="4876165"/>
              <a:ext cx="2473761" cy="1975161"/>
            </a:xfrm>
            <a:custGeom>
              <a:rect b="b" l="l" r="r" t="t"/>
              <a:pathLst>
                <a:path extrusionOk="0" h="1975161" w="2473761">
                  <a:moveTo>
                    <a:pt x="1796728" y="1975162"/>
                  </a:moveTo>
                  <a:lnTo>
                    <a:pt x="2461906" y="822523"/>
                  </a:lnTo>
                  <a:cubicBezTo>
                    <a:pt x="2486729" y="779466"/>
                    <a:pt x="2471351" y="723669"/>
                    <a:pt x="2427196" y="698406"/>
                  </a:cubicBezTo>
                  <a:lnTo>
                    <a:pt x="1238971" y="12579"/>
                  </a:lnTo>
                  <a:cubicBezTo>
                    <a:pt x="1195036" y="-12904"/>
                    <a:pt x="1139019" y="1595"/>
                    <a:pt x="1114195" y="44651"/>
                  </a:cubicBezTo>
                  <a:lnTo>
                    <a:pt x="0" y="1975162"/>
                  </a:lnTo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333" name="Google Shape;333;p37"/>
          <p:cNvSpPr txBox="1"/>
          <p:nvPr>
            <p:ph type="title"/>
          </p:nvPr>
        </p:nvSpPr>
        <p:spPr>
          <a:xfrm>
            <a:off x="359569" y="591741"/>
            <a:ext cx="8424900" cy="19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900"/>
              <a:buFont typeface="Crimson Pro"/>
              <a:buNone/>
              <a:defRPr sz="7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4" name="Google Shape;334;p37"/>
          <p:cNvSpPr txBox="1"/>
          <p:nvPr>
            <p:ph idx="1" type="body"/>
          </p:nvPr>
        </p:nvSpPr>
        <p:spPr>
          <a:xfrm>
            <a:off x="359569" y="2588185"/>
            <a:ext cx="84249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descr="A red moon in a black sky&#10;&#10;Description automatically generated with medium confidence" id="335" name="Google Shape;335;p37"/>
          <p:cNvPicPr preferRelativeResize="0"/>
          <p:nvPr/>
        </p:nvPicPr>
        <p:blipFill rotWithShape="1">
          <a:blip r:embed="rId2">
            <a:alphaModFix/>
          </a:blip>
          <a:srcRect b="27527" l="35281" r="35281" t="27522"/>
          <a:stretch/>
        </p:blipFill>
        <p:spPr>
          <a:xfrm>
            <a:off x="4553834" y="2099102"/>
            <a:ext cx="1708282" cy="1467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61382" y="4486981"/>
            <a:ext cx="1223048" cy="4109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1_Agenda">
    <p:bg>
      <p:bgPr>
        <a:solidFill>
          <a:srgbClr val="EDEDED"/>
        </a:soli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" name="Google Shape;338;p38"/>
          <p:cNvGrpSpPr/>
          <p:nvPr/>
        </p:nvGrpSpPr>
        <p:grpSpPr>
          <a:xfrm>
            <a:off x="8071" y="1046"/>
            <a:ext cx="9129997" cy="5141361"/>
            <a:chOff x="10761" y="1394"/>
            <a:chExt cx="12173330" cy="6855148"/>
          </a:xfrm>
        </p:grpSpPr>
        <p:sp>
          <p:nvSpPr>
            <p:cNvPr id="339" name="Google Shape;339;p38"/>
            <p:cNvSpPr/>
            <p:nvPr/>
          </p:nvSpPr>
          <p:spPr>
            <a:xfrm>
              <a:off x="4629009" y="3906714"/>
              <a:ext cx="2955721" cy="2940002"/>
            </a:xfrm>
            <a:custGeom>
              <a:rect b="b" l="l" r="r" t="t"/>
              <a:pathLst>
                <a:path extrusionOk="0" h="2940002" w="2955721">
                  <a:moveTo>
                    <a:pt x="0" y="2940003"/>
                  </a:moveTo>
                  <a:lnTo>
                    <a:pt x="0" y="180260"/>
                  </a:lnTo>
                  <a:cubicBezTo>
                    <a:pt x="0" y="80686"/>
                    <a:pt x="80686" y="0"/>
                    <a:pt x="180324" y="0"/>
                  </a:cubicBezTo>
                  <a:lnTo>
                    <a:pt x="2775462" y="0"/>
                  </a:lnTo>
                  <a:cubicBezTo>
                    <a:pt x="2875100" y="0"/>
                    <a:pt x="2955722" y="80686"/>
                    <a:pt x="2955722" y="180260"/>
                  </a:cubicBezTo>
                  <a:lnTo>
                    <a:pt x="2955722" y="2940003"/>
                  </a:lnTo>
                </a:path>
              </a:pathLst>
            </a:custGeom>
            <a:noFill/>
            <a:ln cap="flat" cmpd="sng" w="12700">
              <a:solidFill>
                <a:schemeClr val="accent5">
                  <a:alpha val="4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40" name="Google Shape;340;p38"/>
            <p:cNvSpPr/>
            <p:nvPr/>
          </p:nvSpPr>
          <p:spPr>
            <a:xfrm>
              <a:off x="4322744" y="1394"/>
              <a:ext cx="3564702" cy="2689261"/>
            </a:xfrm>
            <a:custGeom>
              <a:rect b="b" l="l" r="r" t="t"/>
              <a:pathLst>
                <a:path extrusionOk="0" h="2689261" w="3564702">
                  <a:moveTo>
                    <a:pt x="3318904" y="0"/>
                  </a:moveTo>
                  <a:cubicBezTo>
                    <a:pt x="3475523" y="269186"/>
                    <a:pt x="3564702" y="585339"/>
                    <a:pt x="3564702" y="926401"/>
                  </a:cubicBezTo>
                  <a:cubicBezTo>
                    <a:pt x="3564702" y="1898436"/>
                    <a:pt x="2765004" y="2689262"/>
                    <a:pt x="1782193" y="2689262"/>
                  </a:cubicBezTo>
                  <a:cubicBezTo>
                    <a:pt x="799382" y="2689262"/>
                    <a:pt x="0" y="1881894"/>
                    <a:pt x="0" y="926401"/>
                  </a:cubicBezTo>
                  <a:cubicBezTo>
                    <a:pt x="0" y="587874"/>
                    <a:pt x="92792" y="270897"/>
                    <a:pt x="253974" y="0"/>
                  </a:cubicBezTo>
                </a:path>
              </a:pathLst>
            </a:custGeom>
            <a:noFill/>
            <a:ln cap="flat" cmpd="sng" w="12700">
              <a:solidFill>
                <a:schemeClr val="accent5">
                  <a:alpha val="4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41" name="Google Shape;341;p38"/>
            <p:cNvSpPr/>
            <p:nvPr/>
          </p:nvSpPr>
          <p:spPr>
            <a:xfrm>
              <a:off x="10761" y="5123788"/>
              <a:ext cx="3561406" cy="1722929"/>
            </a:xfrm>
            <a:custGeom>
              <a:rect b="b" l="l" r="r" t="t"/>
              <a:pathLst>
                <a:path extrusionOk="0" h="1722929" w="3561406">
                  <a:moveTo>
                    <a:pt x="0" y="1722866"/>
                  </a:moveTo>
                  <a:cubicBezTo>
                    <a:pt x="41199" y="765852"/>
                    <a:pt x="824164" y="0"/>
                    <a:pt x="1780481" y="0"/>
                  </a:cubicBezTo>
                  <a:cubicBezTo>
                    <a:pt x="2736798" y="0"/>
                    <a:pt x="3521665" y="750514"/>
                    <a:pt x="3561406" y="1722930"/>
                  </a:cubicBezTo>
                </a:path>
              </a:pathLst>
            </a:custGeom>
            <a:noFill/>
            <a:ln cap="flat" cmpd="sng" w="12700">
              <a:solidFill>
                <a:schemeClr val="accent5">
                  <a:alpha val="4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42" name="Google Shape;342;p38"/>
            <p:cNvSpPr/>
            <p:nvPr/>
          </p:nvSpPr>
          <p:spPr>
            <a:xfrm>
              <a:off x="318166" y="1394"/>
              <a:ext cx="2955721" cy="3908742"/>
            </a:xfrm>
            <a:custGeom>
              <a:rect b="b" l="l" r="r" t="t"/>
              <a:pathLst>
                <a:path extrusionOk="0" h="3908742" w="2955721">
                  <a:moveTo>
                    <a:pt x="2955722" y="0"/>
                  </a:moveTo>
                  <a:lnTo>
                    <a:pt x="2955722" y="3728483"/>
                  </a:lnTo>
                  <a:cubicBezTo>
                    <a:pt x="2955722" y="3828057"/>
                    <a:pt x="2875036" y="3908743"/>
                    <a:pt x="2775398" y="3908743"/>
                  </a:cubicBezTo>
                  <a:lnTo>
                    <a:pt x="180260" y="3908743"/>
                  </a:lnTo>
                  <a:cubicBezTo>
                    <a:pt x="80623" y="3908743"/>
                    <a:pt x="0" y="3828057"/>
                    <a:pt x="0" y="3728483"/>
                  </a:cubicBezTo>
                  <a:lnTo>
                    <a:pt x="0" y="0"/>
                  </a:lnTo>
                </a:path>
              </a:pathLst>
            </a:custGeom>
            <a:noFill/>
            <a:ln cap="flat" cmpd="sng" w="12700">
              <a:solidFill>
                <a:schemeClr val="accent5">
                  <a:alpha val="4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43" name="Google Shape;343;p38"/>
            <p:cNvSpPr/>
            <p:nvPr/>
          </p:nvSpPr>
          <p:spPr>
            <a:xfrm>
              <a:off x="8623382" y="5136591"/>
              <a:ext cx="3560709" cy="1719951"/>
            </a:xfrm>
            <a:custGeom>
              <a:rect b="b" l="l" r="r" t="t"/>
              <a:pathLst>
                <a:path extrusionOk="0" h="1719951" w="3560709">
                  <a:moveTo>
                    <a:pt x="0" y="1710127"/>
                  </a:moveTo>
                  <a:cubicBezTo>
                    <a:pt x="47537" y="759070"/>
                    <a:pt x="827777" y="0"/>
                    <a:pt x="1779911" y="0"/>
                  </a:cubicBezTo>
                  <a:cubicBezTo>
                    <a:pt x="2732045" y="0"/>
                    <a:pt x="3519511" y="749056"/>
                    <a:pt x="3560709" y="1719951"/>
                  </a:cubicBezTo>
                </a:path>
              </a:pathLst>
            </a:custGeom>
            <a:noFill/>
            <a:ln cap="flat" cmpd="sng" w="12700">
              <a:solidFill>
                <a:schemeClr val="accent5">
                  <a:alpha val="4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44" name="Google Shape;344;p38"/>
            <p:cNvSpPr/>
            <p:nvPr/>
          </p:nvSpPr>
          <p:spPr>
            <a:xfrm>
              <a:off x="8917414" y="1394"/>
              <a:ext cx="2955721" cy="3921482"/>
            </a:xfrm>
            <a:custGeom>
              <a:rect b="b" l="l" r="r" t="t"/>
              <a:pathLst>
                <a:path extrusionOk="0" h="3921482" w="2955721">
                  <a:moveTo>
                    <a:pt x="2955722" y="0"/>
                  </a:moveTo>
                  <a:lnTo>
                    <a:pt x="2955722" y="3741223"/>
                  </a:lnTo>
                  <a:cubicBezTo>
                    <a:pt x="2955722" y="3840797"/>
                    <a:pt x="2875036" y="3921483"/>
                    <a:pt x="2775462" y="3921483"/>
                  </a:cubicBezTo>
                  <a:lnTo>
                    <a:pt x="180260" y="3921483"/>
                  </a:lnTo>
                  <a:cubicBezTo>
                    <a:pt x="80686" y="3921483"/>
                    <a:pt x="0" y="3840797"/>
                    <a:pt x="0" y="3741223"/>
                  </a:cubicBezTo>
                  <a:lnTo>
                    <a:pt x="0" y="0"/>
                  </a:lnTo>
                </a:path>
              </a:pathLst>
            </a:custGeom>
            <a:noFill/>
            <a:ln cap="flat" cmpd="sng" w="12700">
              <a:solidFill>
                <a:schemeClr val="accent5">
                  <a:alpha val="4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345" name="Google Shape;345;p38"/>
          <p:cNvSpPr/>
          <p:nvPr/>
        </p:nvSpPr>
        <p:spPr>
          <a:xfrm>
            <a:off x="9136642" y="5126576"/>
            <a:ext cx="4754" cy="8461"/>
          </a:xfrm>
          <a:custGeom>
            <a:rect b="b" l="l" r="r" t="t"/>
            <a:pathLst>
              <a:path extrusionOk="0" h="11282" w="6338">
                <a:moveTo>
                  <a:pt x="0" y="0"/>
                </a:moveTo>
                <a:lnTo>
                  <a:pt x="0" y="11282"/>
                </a:lnTo>
              </a:path>
            </a:pathLst>
          </a:custGeom>
          <a:noFill/>
          <a:ln cap="flat" cmpd="sng" w="12700">
            <a:solidFill>
              <a:srgbClr val="D32929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46" name="Google Shape;346;p38"/>
          <p:cNvSpPr txBox="1"/>
          <p:nvPr>
            <p:ph idx="1" type="body"/>
          </p:nvPr>
        </p:nvSpPr>
        <p:spPr>
          <a:xfrm>
            <a:off x="828675" y="1704484"/>
            <a:ext cx="35304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rimson Pro"/>
                <a:ea typeface="Crimson Pro"/>
                <a:cs typeface="Crimson Pro"/>
                <a:sym typeface="Crimson Pro"/>
              </a:defRPr>
            </a:lvl1pPr>
            <a:lvl2pPr indent="-3048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DM Sans"/>
              <a:buChar char="–"/>
              <a:defRPr sz="1200">
                <a:latin typeface="Crimson Pro"/>
                <a:ea typeface="Crimson Pro"/>
                <a:cs typeface="Crimson Pro"/>
                <a:sym typeface="Crimson Pro"/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47" name="Google Shape;347;p38"/>
          <p:cNvSpPr txBox="1"/>
          <p:nvPr>
            <p:ph idx="2" type="body"/>
          </p:nvPr>
        </p:nvSpPr>
        <p:spPr>
          <a:xfrm>
            <a:off x="359569" y="356212"/>
            <a:ext cx="8424900" cy="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latin typeface="Crimson Pro"/>
                <a:ea typeface="Crimson Pro"/>
                <a:cs typeface="Crimson Pro"/>
                <a:sym typeface="Crimson Pro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48" name="Google Shape;348;p38"/>
          <p:cNvSpPr txBox="1"/>
          <p:nvPr>
            <p:ph type="title"/>
          </p:nvPr>
        </p:nvSpPr>
        <p:spPr>
          <a:xfrm>
            <a:off x="359569" y="598951"/>
            <a:ext cx="8424900" cy="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rimson Pro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9" name="Google Shape;349;p38"/>
          <p:cNvSpPr txBox="1"/>
          <p:nvPr>
            <p:ph idx="3" type="body"/>
          </p:nvPr>
        </p:nvSpPr>
        <p:spPr>
          <a:xfrm>
            <a:off x="828675" y="2239789"/>
            <a:ext cx="35304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rimson Pro"/>
                <a:ea typeface="Crimson Pro"/>
                <a:cs typeface="Crimson Pro"/>
                <a:sym typeface="Crimson Pro"/>
              </a:defRPr>
            </a:lvl1pPr>
            <a:lvl2pPr indent="-3048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DM Sans"/>
              <a:buChar char="–"/>
              <a:defRPr sz="1200">
                <a:latin typeface="Crimson Pro"/>
                <a:ea typeface="Crimson Pro"/>
                <a:cs typeface="Crimson Pro"/>
                <a:sym typeface="Crimson Pro"/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50" name="Google Shape;350;p38"/>
          <p:cNvSpPr txBox="1"/>
          <p:nvPr>
            <p:ph idx="4" type="body"/>
          </p:nvPr>
        </p:nvSpPr>
        <p:spPr>
          <a:xfrm>
            <a:off x="828675" y="2775094"/>
            <a:ext cx="35304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rimson Pro"/>
                <a:ea typeface="Crimson Pro"/>
                <a:cs typeface="Crimson Pro"/>
                <a:sym typeface="Crimson Pro"/>
              </a:defRPr>
            </a:lvl1pPr>
            <a:lvl2pPr indent="-3048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DM Sans"/>
              <a:buChar char="–"/>
              <a:defRPr sz="1200">
                <a:latin typeface="Crimson Pro"/>
                <a:ea typeface="Crimson Pro"/>
                <a:cs typeface="Crimson Pro"/>
                <a:sym typeface="Crimson Pro"/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51" name="Google Shape;351;p38"/>
          <p:cNvSpPr txBox="1"/>
          <p:nvPr>
            <p:ph idx="5" type="body"/>
          </p:nvPr>
        </p:nvSpPr>
        <p:spPr>
          <a:xfrm>
            <a:off x="828675" y="3310399"/>
            <a:ext cx="35304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rimson Pro"/>
                <a:ea typeface="Crimson Pro"/>
                <a:cs typeface="Crimson Pro"/>
                <a:sym typeface="Crimson Pro"/>
              </a:defRPr>
            </a:lvl1pPr>
            <a:lvl2pPr indent="-3048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DM Sans"/>
              <a:buChar char="–"/>
              <a:defRPr sz="1200">
                <a:latin typeface="Crimson Pro"/>
                <a:ea typeface="Crimson Pro"/>
                <a:cs typeface="Crimson Pro"/>
                <a:sym typeface="Crimson Pro"/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52" name="Google Shape;352;p38"/>
          <p:cNvSpPr txBox="1"/>
          <p:nvPr>
            <p:ph idx="6" type="body"/>
          </p:nvPr>
        </p:nvSpPr>
        <p:spPr>
          <a:xfrm>
            <a:off x="828675" y="3845704"/>
            <a:ext cx="35304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rimson Pro"/>
                <a:ea typeface="Crimson Pro"/>
                <a:cs typeface="Crimson Pro"/>
                <a:sym typeface="Crimson Pro"/>
              </a:defRPr>
            </a:lvl1pPr>
            <a:lvl2pPr indent="-3048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DM Sans"/>
              <a:buChar char="–"/>
              <a:defRPr sz="1200">
                <a:latin typeface="Crimson Pro"/>
                <a:ea typeface="Crimson Pro"/>
                <a:cs typeface="Crimson Pro"/>
                <a:sym typeface="Crimson Pro"/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53" name="Google Shape;353;p38"/>
          <p:cNvSpPr/>
          <p:nvPr>
            <p:ph idx="7" type="body"/>
          </p:nvPr>
        </p:nvSpPr>
        <p:spPr>
          <a:xfrm>
            <a:off x="359569" y="1761559"/>
            <a:ext cx="324000" cy="32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0" sz="1500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54" name="Google Shape;354;p38"/>
          <p:cNvSpPr/>
          <p:nvPr>
            <p:ph idx="8" type="body"/>
          </p:nvPr>
        </p:nvSpPr>
        <p:spPr>
          <a:xfrm>
            <a:off x="359569" y="2296864"/>
            <a:ext cx="324000" cy="32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0" sz="1500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55" name="Google Shape;355;p38"/>
          <p:cNvSpPr/>
          <p:nvPr>
            <p:ph idx="9" type="body"/>
          </p:nvPr>
        </p:nvSpPr>
        <p:spPr>
          <a:xfrm>
            <a:off x="359569" y="2832169"/>
            <a:ext cx="324000" cy="32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0" sz="1500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56" name="Google Shape;356;p38"/>
          <p:cNvSpPr/>
          <p:nvPr>
            <p:ph idx="13" type="body"/>
          </p:nvPr>
        </p:nvSpPr>
        <p:spPr>
          <a:xfrm>
            <a:off x="359569" y="3367474"/>
            <a:ext cx="324000" cy="32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0" sz="1500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57" name="Google Shape;357;p38"/>
          <p:cNvSpPr/>
          <p:nvPr>
            <p:ph idx="14" type="body"/>
          </p:nvPr>
        </p:nvSpPr>
        <p:spPr>
          <a:xfrm>
            <a:off x="359569" y="3902779"/>
            <a:ext cx="324000" cy="32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0" sz="1500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58" name="Google Shape;358;p38"/>
          <p:cNvSpPr txBox="1"/>
          <p:nvPr>
            <p:ph idx="15" type="body"/>
          </p:nvPr>
        </p:nvSpPr>
        <p:spPr>
          <a:xfrm>
            <a:off x="5254229" y="1704484"/>
            <a:ext cx="35304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rimson Pro"/>
                <a:ea typeface="Crimson Pro"/>
                <a:cs typeface="Crimson Pro"/>
                <a:sym typeface="Crimson Pro"/>
              </a:defRPr>
            </a:lvl1pPr>
            <a:lvl2pPr indent="-3048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DM Sans"/>
              <a:buChar char="–"/>
              <a:defRPr sz="1200">
                <a:latin typeface="Crimson Pro"/>
                <a:ea typeface="Crimson Pro"/>
                <a:cs typeface="Crimson Pro"/>
                <a:sym typeface="Crimson Pro"/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59" name="Google Shape;359;p38"/>
          <p:cNvSpPr txBox="1"/>
          <p:nvPr>
            <p:ph idx="16" type="body"/>
          </p:nvPr>
        </p:nvSpPr>
        <p:spPr>
          <a:xfrm>
            <a:off x="5254229" y="2239789"/>
            <a:ext cx="35304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rimson Pro"/>
                <a:ea typeface="Crimson Pro"/>
                <a:cs typeface="Crimson Pro"/>
                <a:sym typeface="Crimson Pro"/>
              </a:defRPr>
            </a:lvl1pPr>
            <a:lvl2pPr indent="-3048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DM Sans"/>
              <a:buChar char="–"/>
              <a:defRPr sz="1200">
                <a:latin typeface="Crimson Pro"/>
                <a:ea typeface="Crimson Pro"/>
                <a:cs typeface="Crimson Pro"/>
                <a:sym typeface="Crimson Pro"/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60" name="Google Shape;360;p38"/>
          <p:cNvSpPr txBox="1"/>
          <p:nvPr>
            <p:ph idx="17" type="body"/>
          </p:nvPr>
        </p:nvSpPr>
        <p:spPr>
          <a:xfrm>
            <a:off x="5254229" y="2775094"/>
            <a:ext cx="35304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rimson Pro"/>
                <a:ea typeface="Crimson Pro"/>
                <a:cs typeface="Crimson Pro"/>
                <a:sym typeface="Crimson Pro"/>
              </a:defRPr>
            </a:lvl1pPr>
            <a:lvl2pPr indent="-3048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DM Sans"/>
              <a:buChar char="–"/>
              <a:defRPr sz="1200">
                <a:latin typeface="Crimson Pro"/>
                <a:ea typeface="Crimson Pro"/>
                <a:cs typeface="Crimson Pro"/>
                <a:sym typeface="Crimson Pro"/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61" name="Google Shape;361;p38"/>
          <p:cNvSpPr txBox="1"/>
          <p:nvPr>
            <p:ph idx="18" type="body"/>
          </p:nvPr>
        </p:nvSpPr>
        <p:spPr>
          <a:xfrm>
            <a:off x="5254229" y="3310399"/>
            <a:ext cx="35304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rimson Pro"/>
                <a:ea typeface="Crimson Pro"/>
                <a:cs typeface="Crimson Pro"/>
                <a:sym typeface="Crimson Pro"/>
              </a:defRPr>
            </a:lvl1pPr>
            <a:lvl2pPr indent="-3048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DM Sans"/>
              <a:buChar char="–"/>
              <a:defRPr sz="1200">
                <a:latin typeface="Crimson Pro"/>
                <a:ea typeface="Crimson Pro"/>
                <a:cs typeface="Crimson Pro"/>
                <a:sym typeface="Crimson Pro"/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62" name="Google Shape;362;p38"/>
          <p:cNvSpPr txBox="1"/>
          <p:nvPr>
            <p:ph idx="19" type="body"/>
          </p:nvPr>
        </p:nvSpPr>
        <p:spPr>
          <a:xfrm>
            <a:off x="5254229" y="3845704"/>
            <a:ext cx="35304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rimson Pro"/>
                <a:ea typeface="Crimson Pro"/>
                <a:cs typeface="Crimson Pro"/>
                <a:sym typeface="Crimson Pro"/>
              </a:defRPr>
            </a:lvl1pPr>
            <a:lvl2pPr indent="-3048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DM Sans"/>
              <a:buChar char="–"/>
              <a:defRPr sz="1200">
                <a:latin typeface="Crimson Pro"/>
                <a:ea typeface="Crimson Pro"/>
                <a:cs typeface="Crimson Pro"/>
                <a:sym typeface="Crimson Pro"/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63" name="Google Shape;363;p38"/>
          <p:cNvSpPr/>
          <p:nvPr>
            <p:ph idx="20" type="body"/>
          </p:nvPr>
        </p:nvSpPr>
        <p:spPr>
          <a:xfrm>
            <a:off x="4785122" y="1761559"/>
            <a:ext cx="324000" cy="32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0" sz="1500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64" name="Google Shape;364;p38"/>
          <p:cNvSpPr/>
          <p:nvPr>
            <p:ph idx="21" type="body"/>
          </p:nvPr>
        </p:nvSpPr>
        <p:spPr>
          <a:xfrm>
            <a:off x="4785122" y="2296864"/>
            <a:ext cx="324000" cy="32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0" sz="1500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65" name="Google Shape;365;p38"/>
          <p:cNvSpPr/>
          <p:nvPr>
            <p:ph idx="22" type="body"/>
          </p:nvPr>
        </p:nvSpPr>
        <p:spPr>
          <a:xfrm>
            <a:off x="4785122" y="2832169"/>
            <a:ext cx="324000" cy="32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0" sz="1500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66" name="Google Shape;366;p38"/>
          <p:cNvSpPr/>
          <p:nvPr>
            <p:ph idx="23" type="body"/>
          </p:nvPr>
        </p:nvSpPr>
        <p:spPr>
          <a:xfrm>
            <a:off x="4785122" y="3367474"/>
            <a:ext cx="324000" cy="32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0" sz="1500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67" name="Google Shape;367;p38"/>
          <p:cNvSpPr/>
          <p:nvPr>
            <p:ph idx="24" type="body"/>
          </p:nvPr>
        </p:nvSpPr>
        <p:spPr>
          <a:xfrm>
            <a:off x="4785122" y="3902779"/>
            <a:ext cx="324000" cy="32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0" sz="1500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68" name="Google Shape;368;p38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" showMasterSp="0">
  <p:cSld name="Section divider">
    <p:bg>
      <p:bgPr>
        <a:solidFill>
          <a:schemeClr val="dk2"/>
        </a:solid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red moon in a black sky&#10;&#10;Description automatically generated with medium confidence" id="370" name="Google Shape;370;p39"/>
          <p:cNvPicPr preferRelativeResize="0"/>
          <p:nvPr/>
        </p:nvPicPr>
        <p:blipFill rotWithShape="1">
          <a:blip r:embed="rId2">
            <a:alphaModFix/>
          </a:blip>
          <a:srcRect b="27527" l="35281" r="35281" t="27522"/>
          <a:stretch/>
        </p:blipFill>
        <p:spPr>
          <a:xfrm>
            <a:off x="4424681" y="270713"/>
            <a:ext cx="1008696" cy="8664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1" name="Google Shape;371;p39"/>
          <p:cNvGrpSpPr/>
          <p:nvPr/>
        </p:nvGrpSpPr>
        <p:grpSpPr>
          <a:xfrm>
            <a:off x="1776764" y="3769446"/>
            <a:ext cx="6481151" cy="796581"/>
            <a:chOff x="2369018" y="5025928"/>
            <a:chExt cx="8641535" cy="1062108"/>
          </a:xfrm>
        </p:grpSpPr>
        <p:sp>
          <p:nvSpPr>
            <p:cNvPr id="372" name="Google Shape;372;p39"/>
            <p:cNvSpPr/>
            <p:nvPr/>
          </p:nvSpPr>
          <p:spPr>
            <a:xfrm>
              <a:off x="9948049" y="5025928"/>
              <a:ext cx="1062504" cy="1062108"/>
            </a:xfrm>
            <a:custGeom>
              <a:rect b="b" l="l" r="r" t="t"/>
              <a:pathLst>
                <a:path extrusionOk="0" h="1062108" w="1062504">
                  <a:moveTo>
                    <a:pt x="0" y="536991"/>
                  </a:moveTo>
                  <a:cubicBezTo>
                    <a:pt x="0" y="821320"/>
                    <a:pt x="243295" y="1062108"/>
                    <a:pt x="531186" y="1062108"/>
                  </a:cubicBezTo>
                  <a:cubicBezTo>
                    <a:pt x="819077" y="1062108"/>
                    <a:pt x="1062504" y="826597"/>
                    <a:pt x="1062504" y="536991"/>
                  </a:cubicBezTo>
                  <a:cubicBezTo>
                    <a:pt x="1062504" y="247385"/>
                    <a:pt x="829104" y="0"/>
                    <a:pt x="531186" y="0"/>
                  </a:cubicBezTo>
                  <a:cubicBezTo>
                    <a:pt x="233268" y="0"/>
                    <a:pt x="0" y="240788"/>
                    <a:pt x="0" y="536991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73" name="Google Shape;373;p39"/>
            <p:cNvSpPr/>
            <p:nvPr/>
          </p:nvSpPr>
          <p:spPr>
            <a:xfrm>
              <a:off x="2369018" y="5025928"/>
              <a:ext cx="1062503" cy="1062108"/>
            </a:xfrm>
            <a:custGeom>
              <a:rect b="b" l="l" r="r" t="t"/>
              <a:pathLst>
                <a:path extrusionOk="0" h="1062108" w="1062503">
                  <a:moveTo>
                    <a:pt x="0" y="536991"/>
                  </a:moveTo>
                  <a:cubicBezTo>
                    <a:pt x="0" y="821320"/>
                    <a:pt x="243295" y="1062108"/>
                    <a:pt x="531186" y="1062108"/>
                  </a:cubicBezTo>
                  <a:cubicBezTo>
                    <a:pt x="819077" y="1062108"/>
                    <a:pt x="1062504" y="826597"/>
                    <a:pt x="1062504" y="536991"/>
                  </a:cubicBezTo>
                  <a:cubicBezTo>
                    <a:pt x="1062504" y="247385"/>
                    <a:pt x="829104" y="0"/>
                    <a:pt x="531186" y="0"/>
                  </a:cubicBezTo>
                  <a:cubicBezTo>
                    <a:pt x="233268" y="0"/>
                    <a:pt x="0" y="240788"/>
                    <a:pt x="0" y="536991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grpSp>
        <p:nvGrpSpPr>
          <p:cNvPr id="374" name="Google Shape;374;p39"/>
          <p:cNvGrpSpPr/>
          <p:nvPr/>
        </p:nvGrpSpPr>
        <p:grpSpPr>
          <a:xfrm>
            <a:off x="-2827" y="0"/>
            <a:ext cx="9144502" cy="5143995"/>
            <a:chOff x="-3770" y="0"/>
            <a:chExt cx="12192669" cy="6858660"/>
          </a:xfrm>
        </p:grpSpPr>
        <p:sp>
          <p:nvSpPr>
            <p:cNvPr id="375" name="Google Shape;375;p39"/>
            <p:cNvSpPr/>
            <p:nvPr/>
          </p:nvSpPr>
          <p:spPr>
            <a:xfrm>
              <a:off x="4762521" y="6479204"/>
              <a:ext cx="1016391" cy="379456"/>
            </a:xfrm>
            <a:custGeom>
              <a:rect b="b" l="l" r="r" t="t"/>
              <a:pathLst>
                <a:path extrusionOk="0" h="379456" w="1016391">
                  <a:moveTo>
                    <a:pt x="1016391" y="379456"/>
                  </a:moveTo>
                  <a:cubicBezTo>
                    <a:pt x="951147" y="157535"/>
                    <a:pt x="750930" y="0"/>
                    <a:pt x="507635" y="0"/>
                  </a:cubicBezTo>
                  <a:cubicBezTo>
                    <a:pt x="264340" y="0"/>
                    <a:pt x="66893" y="160108"/>
                    <a:pt x="0" y="379456"/>
                  </a:cubicBezTo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76" name="Google Shape;376;p39"/>
            <p:cNvSpPr/>
            <p:nvPr/>
          </p:nvSpPr>
          <p:spPr>
            <a:xfrm>
              <a:off x="9971600" y="6479204"/>
              <a:ext cx="1016390" cy="378796"/>
            </a:xfrm>
            <a:custGeom>
              <a:rect b="b" l="l" r="r" t="t"/>
              <a:pathLst>
                <a:path extrusionOk="0" h="378796" w="1016390">
                  <a:moveTo>
                    <a:pt x="1016391" y="378796"/>
                  </a:moveTo>
                  <a:cubicBezTo>
                    <a:pt x="951081" y="157073"/>
                    <a:pt x="750930" y="0"/>
                    <a:pt x="507635" y="0"/>
                  </a:cubicBezTo>
                  <a:cubicBezTo>
                    <a:pt x="264339" y="0"/>
                    <a:pt x="66958" y="159646"/>
                    <a:pt x="0" y="378796"/>
                  </a:cubicBezTo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77" name="Google Shape;377;p39"/>
            <p:cNvSpPr/>
            <p:nvPr/>
          </p:nvSpPr>
          <p:spPr>
            <a:xfrm>
              <a:off x="4830667" y="3267242"/>
              <a:ext cx="880164" cy="2977860"/>
            </a:xfrm>
            <a:custGeom>
              <a:rect b="b" l="l" r="r" t="t"/>
              <a:pathLst>
                <a:path extrusionOk="0" h="2977860" w="880164">
                  <a:moveTo>
                    <a:pt x="0" y="2926405"/>
                  </a:moveTo>
                  <a:cubicBezTo>
                    <a:pt x="0" y="2954772"/>
                    <a:pt x="23023" y="2977861"/>
                    <a:pt x="51522" y="2977861"/>
                  </a:cubicBezTo>
                  <a:lnTo>
                    <a:pt x="828642" y="2977861"/>
                  </a:lnTo>
                  <a:cubicBezTo>
                    <a:pt x="857075" y="2977861"/>
                    <a:pt x="880164" y="2954772"/>
                    <a:pt x="880164" y="2926405"/>
                  </a:cubicBezTo>
                  <a:lnTo>
                    <a:pt x="880164" y="51456"/>
                  </a:lnTo>
                  <a:cubicBezTo>
                    <a:pt x="880164" y="23089"/>
                    <a:pt x="857075" y="0"/>
                    <a:pt x="828642" y="0"/>
                  </a:cubicBezTo>
                  <a:lnTo>
                    <a:pt x="51522" y="0"/>
                  </a:lnTo>
                  <a:cubicBezTo>
                    <a:pt x="23023" y="0"/>
                    <a:pt x="0" y="23089"/>
                    <a:pt x="0" y="51456"/>
                  </a:cubicBezTo>
                  <a:lnTo>
                    <a:pt x="0" y="2926405"/>
                  </a:lnTo>
                  <a:close/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78" name="Google Shape;378;p39"/>
            <p:cNvSpPr/>
            <p:nvPr/>
          </p:nvSpPr>
          <p:spPr>
            <a:xfrm>
              <a:off x="4829612" y="0"/>
              <a:ext cx="880230" cy="1468262"/>
            </a:xfrm>
            <a:custGeom>
              <a:rect b="b" l="l" r="r" t="t"/>
              <a:pathLst>
                <a:path extrusionOk="0" h="1600286" w="880230">
                  <a:moveTo>
                    <a:pt x="0" y="0"/>
                  </a:moveTo>
                  <a:lnTo>
                    <a:pt x="0" y="1548831"/>
                  </a:lnTo>
                  <a:cubicBezTo>
                    <a:pt x="0" y="1577198"/>
                    <a:pt x="23024" y="1600287"/>
                    <a:pt x="51523" y="1600287"/>
                  </a:cubicBezTo>
                  <a:lnTo>
                    <a:pt x="828709" y="1600287"/>
                  </a:lnTo>
                  <a:cubicBezTo>
                    <a:pt x="857141" y="1600287"/>
                    <a:pt x="880231" y="1577198"/>
                    <a:pt x="880231" y="1548831"/>
                  </a:cubicBezTo>
                  <a:lnTo>
                    <a:pt x="880231" y="0"/>
                  </a:lnTo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79" name="Google Shape;379;p39"/>
            <p:cNvSpPr/>
            <p:nvPr/>
          </p:nvSpPr>
          <p:spPr>
            <a:xfrm>
              <a:off x="10038691" y="0"/>
              <a:ext cx="880230" cy="1468262"/>
            </a:xfrm>
            <a:custGeom>
              <a:rect b="b" l="l" r="r" t="t"/>
              <a:pathLst>
                <a:path extrusionOk="0" h="1600286" w="880230">
                  <a:moveTo>
                    <a:pt x="880231" y="0"/>
                  </a:moveTo>
                  <a:lnTo>
                    <a:pt x="880231" y="1548831"/>
                  </a:lnTo>
                  <a:cubicBezTo>
                    <a:pt x="880231" y="1577198"/>
                    <a:pt x="857207" y="1600287"/>
                    <a:pt x="828708" y="1600287"/>
                  </a:cubicBezTo>
                  <a:lnTo>
                    <a:pt x="51523" y="1600287"/>
                  </a:lnTo>
                  <a:cubicBezTo>
                    <a:pt x="23089" y="1600287"/>
                    <a:pt x="0" y="1577198"/>
                    <a:pt x="0" y="1548831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80" name="Google Shape;380;p39"/>
            <p:cNvSpPr/>
            <p:nvPr/>
          </p:nvSpPr>
          <p:spPr>
            <a:xfrm>
              <a:off x="6132112" y="5065571"/>
              <a:ext cx="880098" cy="1790974"/>
            </a:xfrm>
            <a:custGeom>
              <a:rect b="b" l="l" r="r" t="t"/>
              <a:pathLst>
                <a:path extrusionOk="0" h="1925779" w="880098">
                  <a:moveTo>
                    <a:pt x="0" y="1925780"/>
                  </a:moveTo>
                  <a:lnTo>
                    <a:pt x="0" y="52116"/>
                  </a:lnTo>
                  <a:cubicBezTo>
                    <a:pt x="0" y="23089"/>
                    <a:pt x="23024" y="0"/>
                    <a:pt x="51456" y="0"/>
                  </a:cubicBezTo>
                  <a:lnTo>
                    <a:pt x="828643" y="0"/>
                  </a:lnTo>
                  <a:cubicBezTo>
                    <a:pt x="857075" y="0"/>
                    <a:pt x="880098" y="23089"/>
                    <a:pt x="880098" y="52116"/>
                  </a:cubicBezTo>
                  <a:lnTo>
                    <a:pt x="880098" y="1925780"/>
                  </a:lnTo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81" name="Google Shape;381;p39"/>
            <p:cNvSpPr/>
            <p:nvPr/>
          </p:nvSpPr>
          <p:spPr>
            <a:xfrm>
              <a:off x="11341258" y="5065571"/>
              <a:ext cx="847641" cy="1790974"/>
            </a:xfrm>
            <a:custGeom>
              <a:rect b="b" l="l" r="r" t="t"/>
              <a:pathLst>
                <a:path extrusionOk="0" h="1925779" w="847641">
                  <a:moveTo>
                    <a:pt x="0" y="1925780"/>
                  </a:moveTo>
                  <a:lnTo>
                    <a:pt x="0" y="52116"/>
                  </a:lnTo>
                  <a:cubicBezTo>
                    <a:pt x="0" y="23089"/>
                    <a:pt x="23023" y="0"/>
                    <a:pt x="51456" y="0"/>
                  </a:cubicBezTo>
                  <a:lnTo>
                    <a:pt x="828642" y="0"/>
                  </a:lnTo>
                  <a:cubicBezTo>
                    <a:pt x="835371" y="0"/>
                    <a:pt x="841770" y="1319"/>
                    <a:pt x="847641" y="3694"/>
                  </a:cubicBezTo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82" name="Google Shape;382;p39"/>
            <p:cNvSpPr/>
            <p:nvPr/>
          </p:nvSpPr>
          <p:spPr>
            <a:xfrm>
              <a:off x="6034478" y="3638651"/>
              <a:ext cx="1062504" cy="1062767"/>
            </a:xfrm>
            <a:custGeom>
              <a:rect b="b" l="l" r="r" t="t"/>
              <a:pathLst>
                <a:path extrusionOk="0" h="1062767" w="1062504">
                  <a:moveTo>
                    <a:pt x="1062504" y="536991"/>
                  </a:moveTo>
                  <a:cubicBezTo>
                    <a:pt x="1062504" y="235511"/>
                    <a:pt x="829104" y="0"/>
                    <a:pt x="531186" y="0"/>
                  </a:cubicBezTo>
                  <a:cubicBezTo>
                    <a:pt x="233268" y="0"/>
                    <a:pt x="0" y="240788"/>
                    <a:pt x="0" y="536991"/>
                  </a:cubicBezTo>
                  <a:cubicBezTo>
                    <a:pt x="0" y="833194"/>
                    <a:pt x="243295" y="1062768"/>
                    <a:pt x="531186" y="1062768"/>
                  </a:cubicBezTo>
                  <a:cubicBezTo>
                    <a:pt x="819077" y="1062768"/>
                    <a:pt x="1062504" y="826597"/>
                    <a:pt x="1062504" y="53699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83" name="Google Shape;383;p39"/>
            <p:cNvSpPr/>
            <p:nvPr/>
          </p:nvSpPr>
          <p:spPr>
            <a:xfrm>
              <a:off x="7355846" y="1837025"/>
              <a:ext cx="1062503" cy="1062767"/>
            </a:xfrm>
            <a:custGeom>
              <a:rect b="b" l="l" r="r" t="t"/>
              <a:pathLst>
                <a:path extrusionOk="0" h="1062767" w="1062503">
                  <a:moveTo>
                    <a:pt x="0" y="536991"/>
                  </a:moveTo>
                  <a:cubicBezTo>
                    <a:pt x="0" y="821979"/>
                    <a:pt x="243295" y="1062768"/>
                    <a:pt x="531186" y="1062768"/>
                  </a:cubicBezTo>
                  <a:cubicBezTo>
                    <a:pt x="819076" y="1062768"/>
                    <a:pt x="1062503" y="826597"/>
                    <a:pt x="1062503" y="536991"/>
                  </a:cubicBezTo>
                  <a:cubicBezTo>
                    <a:pt x="1062503" y="247385"/>
                    <a:pt x="829104" y="0"/>
                    <a:pt x="531186" y="0"/>
                  </a:cubicBezTo>
                  <a:cubicBezTo>
                    <a:pt x="233268" y="0"/>
                    <a:pt x="0" y="240788"/>
                    <a:pt x="0" y="53699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84" name="Google Shape;384;p39"/>
            <p:cNvSpPr/>
            <p:nvPr/>
          </p:nvSpPr>
          <p:spPr>
            <a:xfrm>
              <a:off x="11250550" y="3635352"/>
              <a:ext cx="938349" cy="1062767"/>
            </a:xfrm>
            <a:custGeom>
              <a:rect b="b" l="l" r="r" t="t"/>
              <a:pathLst>
                <a:path extrusionOk="0" h="1062767" w="938349">
                  <a:moveTo>
                    <a:pt x="938349" y="188606"/>
                  </a:moveTo>
                  <a:cubicBezTo>
                    <a:pt x="841638" y="72632"/>
                    <a:pt x="696373" y="0"/>
                    <a:pt x="531251" y="0"/>
                  </a:cubicBezTo>
                  <a:cubicBezTo>
                    <a:pt x="238348" y="0"/>
                    <a:pt x="0" y="240788"/>
                    <a:pt x="0" y="536991"/>
                  </a:cubicBezTo>
                  <a:cubicBezTo>
                    <a:pt x="0" y="833194"/>
                    <a:pt x="243295" y="1062768"/>
                    <a:pt x="531251" y="1062768"/>
                  </a:cubicBezTo>
                  <a:cubicBezTo>
                    <a:pt x="694526" y="1062768"/>
                    <a:pt x="840780" y="989344"/>
                    <a:pt x="938349" y="874227"/>
                  </a:cubicBezTo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85" name="Google Shape;385;p39"/>
            <p:cNvSpPr/>
            <p:nvPr/>
          </p:nvSpPr>
          <p:spPr>
            <a:xfrm>
              <a:off x="11341192" y="288722"/>
              <a:ext cx="847707" cy="2977860"/>
            </a:xfrm>
            <a:custGeom>
              <a:rect b="b" l="l" r="r" t="t"/>
              <a:pathLst>
                <a:path extrusionOk="0" h="2977860" w="847707">
                  <a:moveTo>
                    <a:pt x="847707" y="3694"/>
                  </a:moveTo>
                  <a:cubicBezTo>
                    <a:pt x="841836" y="1319"/>
                    <a:pt x="835371" y="0"/>
                    <a:pt x="828642" y="0"/>
                  </a:cubicBezTo>
                  <a:lnTo>
                    <a:pt x="51522" y="0"/>
                  </a:lnTo>
                  <a:cubicBezTo>
                    <a:pt x="23089" y="0"/>
                    <a:pt x="0" y="23089"/>
                    <a:pt x="0" y="51456"/>
                  </a:cubicBezTo>
                  <a:lnTo>
                    <a:pt x="0" y="2926405"/>
                  </a:lnTo>
                  <a:cubicBezTo>
                    <a:pt x="0" y="2954772"/>
                    <a:pt x="23089" y="2977861"/>
                    <a:pt x="51522" y="2977861"/>
                  </a:cubicBezTo>
                  <a:lnTo>
                    <a:pt x="828642" y="2977861"/>
                  </a:lnTo>
                  <a:cubicBezTo>
                    <a:pt x="835371" y="2977861"/>
                    <a:pt x="841770" y="2976541"/>
                    <a:pt x="847707" y="2974167"/>
                  </a:cubicBezTo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86" name="Google Shape;386;p39"/>
            <p:cNvSpPr/>
            <p:nvPr/>
          </p:nvSpPr>
          <p:spPr>
            <a:xfrm>
              <a:off x="7434811" y="3267242"/>
              <a:ext cx="880164" cy="2977860"/>
            </a:xfrm>
            <a:custGeom>
              <a:rect b="b" l="l" r="r" t="t"/>
              <a:pathLst>
                <a:path extrusionOk="0" h="2977860" w="880164">
                  <a:moveTo>
                    <a:pt x="0" y="2926405"/>
                  </a:moveTo>
                  <a:cubicBezTo>
                    <a:pt x="0" y="2954772"/>
                    <a:pt x="23023" y="2977861"/>
                    <a:pt x="51522" y="2977861"/>
                  </a:cubicBezTo>
                  <a:lnTo>
                    <a:pt x="828642" y="2977861"/>
                  </a:lnTo>
                  <a:cubicBezTo>
                    <a:pt x="857075" y="2977861"/>
                    <a:pt x="880165" y="2954772"/>
                    <a:pt x="880165" y="2926405"/>
                  </a:cubicBezTo>
                  <a:lnTo>
                    <a:pt x="880165" y="51456"/>
                  </a:lnTo>
                  <a:cubicBezTo>
                    <a:pt x="880165" y="23089"/>
                    <a:pt x="857075" y="0"/>
                    <a:pt x="828642" y="0"/>
                  </a:cubicBezTo>
                  <a:lnTo>
                    <a:pt x="51522" y="0"/>
                  </a:lnTo>
                  <a:cubicBezTo>
                    <a:pt x="23023" y="0"/>
                    <a:pt x="0" y="23089"/>
                    <a:pt x="0" y="51456"/>
                  </a:cubicBezTo>
                  <a:lnTo>
                    <a:pt x="0" y="2926405"/>
                  </a:lnTo>
                  <a:close/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87" name="Google Shape;387;p39"/>
            <p:cNvSpPr/>
            <p:nvPr/>
          </p:nvSpPr>
          <p:spPr>
            <a:xfrm>
              <a:off x="7433755" y="0"/>
              <a:ext cx="880230" cy="1468262"/>
            </a:xfrm>
            <a:custGeom>
              <a:rect b="b" l="l" r="r" t="t"/>
              <a:pathLst>
                <a:path extrusionOk="0" h="1600286" w="880230">
                  <a:moveTo>
                    <a:pt x="880231" y="0"/>
                  </a:moveTo>
                  <a:lnTo>
                    <a:pt x="880231" y="1548831"/>
                  </a:lnTo>
                  <a:cubicBezTo>
                    <a:pt x="880231" y="1577198"/>
                    <a:pt x="857141" y="1600287"/>
                    <a:pt x="828708" y="1600287"/>
                  </a:cubicBezTo>
                  <a:lnTo>
                    <a:pt x="51523" y="1600287"/>
                  </a:lnTo>
                  <a:cubicBezTo>
                    <a:pt x="23089" y="1600287"/>
                    <a:pt x="0" y="1577198"/>
                    <a:pt x="0" y="1548831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88" name="Google Shape;388;p39"/>
            <p:cNvSpPr/>
            <p:nvPr/>
          </p:nvSpPr>
          <p:spPr>
            <a:xfrm>
              <a:off x="8736256" y="5065571"/>
              <a:ext cx="880163" cy="1790974"/>
            </a:xfrm>
            <a:custGeom>
              <a:rect b="b" l="l" r="r" t="t"/>
              <a:pathLst>
                <a:path extrusionOk="0" h="1925779" w="880163">
                  <a:moveTo>
                    <a:pt x="0" y="1925780"/>
                  </a:moveTo>
                  <a:lnTo>
                    <a:pt x="0" y="52116"/>
                  </a:lnTo>
                  <a:cubicBezTo>
                    <a:pt x="0" y="23089"/>
                    <a:pt x="23023" y="0"/>
                    <a:pt x="51522" y="0"/>
                  </a:cubicBezTo>
                  <a:lnTo>
                    <a:pt x="828642" y="0"/>
                  </a:lnTo>
                  <a:cubicBezTo>
                    <a:pt x="857075" y="0"/>
                    <a:pt x="880164" y="23089"/>
                    <a:pt x="880164" y="52116"/>
                  </a:cubicBezTo>
                  <a:lnTo>
                    <a:pt x="880164" y="1925780"/>
                  </a:lnTo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89" name="Google Shape;389;p39"/>
            <p:cNvSpPr/>
            <p:nvPr/>
          </p:nvSpPr>
          <p:spPr>
            <a:xfrm>
              <a:off x="8645614" y="3635352"/>
              <a:ext cx="1062503" cy="1062767"/>
            </a:xfrm>
            <a:custGeom>
              <a:rect b="b" l="l" r="r" t="t"/>
              <a:pathLst>
                <a:path extrusionOk="0" h="1062767" w="1062503">
                  <a:moveTo>
                    <a:pt x="1062503" y="536991"/>
                  </a:moveTo>
                  <a:cubicBezTo>
                    <a:pt x="1062503" y="236171"/>
                    <a:pt x="829104" y="0"/>
                    <a:pt x="531185" y="0"/>
                  </a:cubicBezTo>
                  <a:cubicBezTo>
                    <a:pt x="233268" y="0"/>
                    <a:pt x="0" y="240788"/>
                    <a:pt x="0" y="536991"/>
                  </a:cubicBezTo>
                  <a:cubicBezTo>
                    <a:pt x="0" y="833194"/>
                    <a:pt x="243295" y="1062768"/>
                    <a:pt x="531185" y="1062768"/>
                  </a:cubicBezTo>
                  <a:cubicBezTo>
                    <a:pt x="819076" y="1062768"/>
                    <a:pt x="1062503" y="826597"/>
                    <a:pt x="1062503" y="53699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90" name="Google Shape;390;p39"/>
            <p:cNvSpPr/>
            <p:nvPr/>
          </p:nvSpPr>
          <p:spPr>
            <a:xfrm>
              <a:off x="8736256" y="288722"/>
              <a:ext cx="880163" cy="2977860"/>
            </a:xfrm>
            <a:custGeom>
              <a:rect b="b" l="l" r="r" t="t"/>
              <a:pathLst>
                <a:path extrusionOk="0" h="2977860" w="880163">
                  <a:moveTo>
                    <a:pt x="0" y="2926405"/>
                  </a:moveTo>
                  <a:cubicBezTo>
                    <a:pt x="0" y="2954772"/>
                    <a:pt x="23023" y="2977861"/>
                    <a:pt x="51522" y="2977861"/>
                  </a:cubicBezTo>
                  <a:lnTo>
                    <a:pt x="828642" y="2977861"/>
                  </a:lnTo>
                  <a:cubicBezTo>
                    <a:pt x="857075" y="2977861"/>
                    <a:pt x="880164" y="2954772"/>
                    <a:pt x="880164" y="2926405"/>
                  </a:cubicBezTo>
                  <a:lnTo>
                    <a:pt x="880164" y="51456"/>
                  </a:lnTo>
                  <a:cubicBezTo>
                    <a:pt x="880164" y="23089"/>
                    <a:pt x="857075" y="0"/>
                    <a:pt x="828642" y="0"/>
                  </a:cubicBezTo>
                  <a:lnTo>
                    <a:pt x="51522" y="0"/>
                  </a:lnTo>
                  <a:cubicBezTo>
                    <a:pt x="23023" y="0"/>
                    <a:pt x="0" y="23089"/>
                    <a:pt x="0" y="51456"/>
                  </a:cubicBezTo>
                  <a:lnTo>
                    <a:pt x="0" y="2926405"/>
                  </a:lnTo>
                  <a:close/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91" name="Google Shape;391;p39"/>
            <p:cNvSpPr/>
            <p:nvPr/>
          </p:nvSpPr>
          <p:spPr>
            <a:xfrm>
              <a:off x="2392569" y="6479204"/>
              <a:ext cx="1016391" cy="378796"/>
            </a:xfrm>
            <a:custGeom>
              <a:rect b="b" l="l" r="r" t="t"/>
              <a:pathLst>
                <a:path extrusionOk="0" h="378796" w="1016391">
                  <a:moveTo>
                    <a:pt x="1016391" y="378796"/>
                  </a:moveTo>
                  <a:cubicBezTo>
                    <a:pt x="951082" y="157073"/>
                    <a:pt x="750930" y="0"/>
                    <a:pt x="507635" y="0"/>
                  </a:cubicBezTo>
                  <a:cubicBezTo>
                    <a:pt x="264340" y="0"/>
                    <a:pt x="66959" y="159646"/>
                    <a:pt x="0" y="378796"/>
                  </a:cubicBezTo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92" name="Google Shape;392;p39"/>
            <p:cNvSpPr/>
            <p:nvPr/>
          </p:nvSpPr>
          <p:spPr>
            <a:xfrm>
              <a:off x="2459660" y="0"/>
              <a:ext cx="880230" cy="1468262"/>
            </a:xfrm>
            <a:custGeom>
              <a:rect b="b" l="l" r="r" t="t"/>
              <a:pathLst>
                <a:path extrusionOk="0" h="1600286" w="880230">
                  <a:moveTo>
                    <a:pt x="880230" y="0"/>
                  </a:moveTo>
                  <a:lnTo>
                    <a:pt x="880230" y="1548831"/>
                  </a:lnTo>
                  <a:cubicBezTo>
                    <a:pt x="880230" y="1577198"/>
                    <a:pt x="857207" y="1600287"/>
                    <a:pt x="828708" y="1600287"/>
                  </a:cubicBezTo>
                  <a:lnTo>
                    <a:pt x="51522" y="1600287"/>
                  </a:lnTo>
                  <a:cubicBezTo>
                    <a:pt x="23089" y="1600287"/>
                    <a:pt x="0" y="1577198"/>
                    <a:pt x="0" y="1548831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93" name="Google Shape;393;p39"/>
            <p:cNvSpPr/>
            <p:nvPr/>
          </p:nvSpPr>
          <p:spPr>
            <a:xfrm>
              <a:off x="3762226" y="5065571"/>
              <a:ext cx="880164" cy="1790974"/>
            </a:xfrm>
            <a:custGeom>
              <a:rect b="b" l="l" r="r" t="t"/>
              <a:pathLst>
                <a:path extrusionOk="0" h="1925779" w="880164">
                  <a:moveTo>
                    <a:pt x="0" y="1925780"/>
                  </a:moveTo>
                  <a:lnTo>
                    <a:pt x="0" y="52116"/>
                  </a:lnTo>
                  <a:cubicBezTo>
                    <a:pt x="0" y="23089"/>
                    <a:pt x="23023" y="0"/>
                    <a:pt x="51456" y="0"/>
                  </a:cubicBezTo>
                  <a:lnTo>
                    <a:pt x="828643" y="0"/>
                  </a:lnTo>
                  <a:cubicBezTo>
                    <a:pt x="857075" y="0"/>
                    <a:pt x="880165" y="23089"/>
                    <a:pt x="880165" y="52116"/>
                  </a:cubicBezTo>
                  <a:lnTo>
                    <a:pt x="880165" y="1925780"/>
                  </a:lnTo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94" name="Google Shape;394;p39"/>
            <p:cNvSpPr/>
            <p:nvPr/>
          </p:nvSpPr>
          <p:spPr>
            <a:xfrm>
              <a:off x="-3770" y="1837025"/>
              <a:ext cx="843155" cy="1062767"/>
            </a:xfrm>
            <a:custGeom>
              <a:rect b="b" l="l" r="r" t="t"/>
              <a:pathLst>
                <a:path extrusionOk="0" h="1062767" w="843155">
                  <a:moveTo>
                    <a:pt x="0" y="959328"/>
                  </a:moveTo>
                  <a:cubicBezTo>
                    <a:pt x="88267" y="1024044"/>
                    <a:pt x="196457" y="1062768"/>
                    <a:pt x="311838" y="1062768"/>
                  </a:cubicBezTo>
                  <a:cubicBezTo>
                    <a:pt x="604808" y="1062768"/>
                    <a:pt x="843155" y="826597"/>
                    <a:pt x="843155" y="536991"/>
                  </a:cubicBezTo>
                  <a:cubicBezTo>
                    <a:pt x="843155" y="247385"/>
                    <a:pt x="609756" y="0"/>
                    <a:pt x="311838" y="0"/>
                  </a:cubicBezTo>
                  <a:cubicBezTo>
                    <a:pt x="195401" y="0"/>
                    <a:pt x="87673" y="38196"/>
                    <a:pt x="0" y="102648"/>
                  </a:cubicBezTo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95" name="Google Shape;395;p39"/>
            <p:cNvSpPr/>
            <p:nvPr/>
          </p:nvSpPr>
          <p:spPr>
            <a:xfrm>
              <a:off x="3671518" y="3635352"/>
              <a:ext cx="1062503" cy="1062767"/>
            </a:xfrm>
            <a:custGeom>
              <a:rect b="b" l="l" r="r" t="t"/>
              <a:pathLst>
                <a:path extrusionOk="0" h="1062767" w="1062503">
                  <a:moveTo>
                    <a:pt x="1062504" y="536991"/>
                  </a:moveTo>
                  <a:cubicBezTo>
                    <a:pt x="1062504" y="236171"/>
                    <a:pt x="829104" y="0"/>
                    <a:pt x="531252" y="0"/>
                  </a:cubicBezTo>
                  <a:cubicBezTo>
                    <a:pt x="233400" y="0"/>
                    <a:pt x="0" y="240788"/>
                    <a:pt x="0" y="536991"/>
                  </a:cubicBezTo>
                  <a:cubicBezTo>
                    <a:pt x="0" y="833194"/>
                    <a:pt x="243295" y="1062768"/>
                    <a:pt x="531252" y="1062768"/>
                  </a:cubicBezTo>
                  <a:cubicBezTo>
                    <a:pt x="819209" y="1062768"/>
                    <a:pt x="1062504" y="826597"/>
                    <a:pt x="1062504" y="53699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96" name="Google Shape;396;p39"/>
            <p:cNvSpPr/>
            <p:nvPr/>
          </p:nvSpPr>
          <p:spPr>
            <a:xfrm>
              <a:off x="3762160" y="288722"/>
              <a:ext cx="880164" cy="2977860"/>
            </a:xfrm>
            <a:custGeom>
              <a:rect b="b" l="l" r="r" t="t"/>
              <a:pathLst>
                <a:path extrusionOk="0" h="2977860" w="880164">
                  <a:moveTo>
                    <a:pt x="0" y="2926405"/>
                  </a:moveTo>
                  <a:cubicBezTo>
                    <a:pt x="0" y="2954772"/>
                    <a:pt x="23089" y="2977861"/>
                    <a:pt x="51522" y="2977861"/>
                  </a:cubicBezTo>
                  <a:lnTo>
                    <a:pt x="828643" y="2977861"/>
                  </a:lnTo>
                  <a:cubicBezTo>
                    <a:pt x="857141" y="2977861"/>
                    <a:pt x="880165" y="2954772"/>
                    <a:pt x="880165" y="2926405"/>
                  </a:cubicBezTo>
                  <a:lnTo>
                    <a:pt x="880165" y="51456"/>
                  </a:lnTo>
                  <a:cubicBezTo>
                    <a:pt x="880165" y="23089"/>
                    <a:pt x="857141" y="0"/>
                    <a:pt x="828643" y="0"/>
                  </a:cubicBezTo>
                  <a:lnTo>
                    <a:pt x="51522" y="0"/>
                  </a:lnTo>
                  <a:cubicBezTo>
                    <a:pt x="23089" y="0"/>
                    <a:pt x="0" y="23089"/>
                    <a:pt x="0" y="51456"/>
                  </a:cubicBezTo>
                  <a:lnTo>
                    <a:pt x="0" y="2926405"/>
                  </a:lnTo>
                  <a:close/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97" name="Google Shape;397;p39"/>
            <p:cNvSpPr/>
            <p:nvPr/>
          </p:nvSpPr>
          <p:spPr>
            <a:xfrm>
              <a:off x="-3770" y="3267242"/>
              <a:ext cx="739781" cy="2977860"/>
            </a:xfrm>
            <a:custGeom>
              <a:rect b="b" l="l" r="r" t="t"/>
              <a:pathLst>
                <a:path extrusionOk="0" h="2977860" w="739781">
                  <a:moveTo>
                    <a:pt x="0" y="2977861"/>
                  </a:moveTo>
                  <a:lnTo>
                    <a:pt x="688259" y="2977861"/>
                  </a:lnTo>
                  <a:cubicBezTo>
                    <a:pt x="716692" y="2977861"/>
                    <a:pt x="739781" y="2954772"/>
                    <a:pt x="739781" y="2926405"/>
                  </a:cubicBezTo>
                  <a:lnTo>
                    <a:pt x="739781" y="51456"/>
                  </a:lnTo>
                  <a:cubicBezTo>
                    <a:pt x="739781" y="23089"/>
                    <a:pt x="716692" y="0"/>
                    <a:pt x="688259" y="0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98" name="Google Shape;398;p39"/>
            <p:cNvSpPr/>
            <p:nvPr/>
          </p:nvSpPr>
          <p:spPr>
            <a:xfrm>
              <a:off x="-3770" y="0"/>
              <a:ext cx="738725" cy="1468262"/>
            </a:xfrm>
            <a:custGeom>
              <a:rect b="b" l="l" r="r" t="t"/>
              <a:pathLst>
                <a:path extrusionOk="0" h="1600286" w="738725">
                  <a:moveTo>
                    <a:pt x="738726" y="0"/>
                  </a:moveTo>
                  <a:lnTo>
                    <a:pt x="738726" y="1548831"/>
                  </a:lnTo>
                  <a:cubicBezTo>
                    <a:pt x="738726" y="1577198"/>
                    <a:pt x="715637" y="1600287"/>
                    <a:pt x="687204" y="1600287"/>
                  </a:cubicBezTo>
                  <a:lnTo>
                    <a:pt x="0" y="1600287"/>
                  </a:lnTo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99" name="Google Shape;399;p39"/>
            <p:cNvSpPr/>
            <p:nvPr/>
          </p:nvSpPr>
          <p:spPr>
            <a:xfrm>
              <a:off x="1157225" y="5065571"/>
              <a:ext cx="880164" cy="1790974"/>
            </a:xfrm>
            <a:custGeom>
              <a:rect b="b" l="l" r="r" t="t"/>
              <a:pathLst>
                <a:path extrusionOk="0" h="1925779" w="880164">
                  <a:moveTo>
                    <a:pt x="0" y="1925780"/>
                  </a:moveTo>
                  <a:lnTo>
                    <a:pt x="0" y="52116"/>
                  </a:lnTo>
                  <a:cubicBezTo>
                    <a:pt x="0" y="23089"/>
                    <a:pt x="23023" y="0"/>
                    <a:pt x="51522" y="0"/>
                  </a:cubicBezTo>
                  <a:lnTo>
                    <a:pt x="828642" y="0"/>
                  </a:lnTo>
                  <a:cubicBezTo>
                    <a:pt x="857075" y="0"/>
                    <a:pt x="880164" y="23089"/>
                    <a:pt x="880164" y="52116"/>
                  </a:cubicBezTo>
                  <a:lnTo>
                    <a:pt x="880164" y="1925780"/>
                  </a:lnTo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00" name="Google Shape;400;p39"/>
            <p:cNvSpPr/>
            <p:nvPr/>
          </p:nvSpPr>
          <p:spPr>
            <a:xfrm>
              <a:off x="1066583" y="3635352"/>
              <a:ext cx="1062503" cy="1062767"/>
            </a:xfrm>
            <a:custGeom>
              <a:rect b="b" l="l" r="r" t="t"/>
              <a:pathLst>
                <a:path extrusionOk="0" h="1062767" w="1062503">
                  <a:moveTo>
                    <a:pt x="1062504" y="536991"/>
                  </a:moveTo>
                  <a:cubicBezTo>
                    <a:pt x="1062504" y="236171"/>
                    <a:pt x="829104" y="0"/>
                    <a:pt x="531186" y="0"/>
                  </a:cubicBezTo>
                  <a:cubicBezTo>
                    <a:pt x="233268" y="0"/>
                    <a:pt x="0" y="240788"/>
                    <a:pt x="0" y="536991"/>
                  </a:cubicBezTo>
                  <a:cubicBezTo>
                    <a:pt x="0" y="833194"/>
                    <a:pt x="243295" y="1062768"/>
                    <a:pt x="531186" y="1062768"/>
                  </a:cubicBezTo>
                  <a:cubicBezTo>
                    <a:pt x="819077" y="1062768"/>
                    <a:pt x="1062504" y="826597"/>
                    <a:pt x="1062504" y="53699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01" name="Google Shape;401;p39"/>
            <p:cNvSpPr/>
            <p:nvPr/>
          </p:nvSpPr>
          <p:spPr>
            <a:xfrm>
              <a:off x="1157225" y="288722"/>
              <a:ext cx="880164" cy="2977860"/>
            </a:xfrm>
            <a:custGeom>
              <a:rect b="b" l="l" r="r" t="t"/>
              <a:pathLst>
                <a:path extrusionOk="0" h="2977860" w="880164">
                  <a:moveTo>
                    <a:pt x="0" y="2926405"/>
                  </a:moveTo>
                  <a:cubicBezTo>
                    <a:pt x="0" y="2954772"/>
                    <a:pt x="23023" y="2977861"/>
                    <a:pt x="51522" y="2977861"/>
                  </a:cubicBezTo>
                  <a:lnTo>
                    <a:pt x="828642" y="2977861"/>
                  </a:lnTo>
                  <a:cubicBezTo>
                    <a:pt x="857075" y="2977861"/>
                    <a:pt x="880164" y="2954772"/>
                    <a:pt x="880164" y="2926405"/>
                  </a:cubicBezTo>
                  <a:lnTo>
                    <a:pt x="880164" y="51456"/>
                  </a:lnTo>
                  <a:cubicBezTo>
                    <a:pt x="880164" y="23089"/>
                    <a:pt x="857075" y="0"/>
                    <a:pt x="828642" y="0"/>
                  </a:cubicBezTo>
                  <a:lnTo>
                    <a:pt x="51522" y="0"/>
                  </a:lnTo>
                  <a:cubicBezTo>
                    <a:pt x="23023" y="0"/>
                    <a:pt x="0" y="23089"/>
                    <a:pt x="0" y="51456"/>
                  </a:cubicBezTo>
                  <a:lnTo>
                    <a:pt x="0" y="2926405"/>
                  </a:lnTo>
                  <a:close/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402" name="Google Shape;402;p39"/>
          <p:cNvSpPr txBox="1"/>
          <p:nvPr>
            <p:ph type="ctrTitle"/>
          </p:nvPr>
        </p:nvSpPr>
        <p:spPr>
          <a:xfrm>
            <a:off x="359568" y="1860947"/>
            <a:ext cx="76488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rimson Pro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03" name="Google Shape;403;p39"/>
          <p:cNvSpPr txBox="1"/>
          <p:nvPr>
            <p:ph idx="1" type="subTitle"/>
          </p:nvPr>
        </p:nvSpPr>
        <p:spPr>
          <a:xfrm>
            <a:off x="359569" y="3668670"/>
            <a:ext cx="76488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/>
            </a:lvl2pPr>
            <a:lvl3pPr lvl="2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grpSp>
        <p:nvGrpSpPr>
          <p:cNvPr id="404" name="Google Shape;404;p39"/>
          <p:cNvGrpSpPr/>
          <p:nvPr/>
        </p:nvGrpSpPr>
        <p:grpSpPr>
          <a:xfrm>
            <a:off x="8281988" y="4686218"/>
            <a:ext cx="502443" cy="168387"/>
            <a:chOff x="479425" y="6248291"/>
            <a:chExt cx="669924" cy="224516"/>
          </a:xfrm>
        </p:grpSpPr>
        <p:sp>
          <p:nvSpPr>
            <p:cNvPr id="405" name="Google Shape;405;p39"/>
            <p:cNvSpPr/>
            <p:nvPr/>
          </p:nvSpPr>
          <p:spPr>
            <a:xfrm>
              <a:off x="479425" y="6254460"/>
              <a:ext cx="130354" cy="172617"/>
            </a:xfrm>
            <a:custGeom>
              <a:rect b="b" l="l" r="r" t="t"/>
              <a:pathLst>
                <a:path extrusionOk="0" h="172617" w="130354">
                  <a:moveTo>
                    <a:pt x="92227" y="54176"/>
                  </a:moveTo>
                  <a:cubicBezTo>
                    <a:pt x="92227" y="67151"/>
                    <a:pt x="82986" y="75201"/>
                    <a:pt x="68131" y="75201"/>
                  </a:cubicBezTo>
                  <a:lnTo>
                    <a:pt x="37415" y="75201"/>
                  </a:lnTo>
                  <a:lnTo>
                    <a:pt x="37415" y="32914"/>
                  </a:lnTo>
                  <a:lnTo>
                    <a:pt x="68131" y="32914"/>
                  </a:lnTo>
                  <a:cubicBezTo>
                    <a:pt x="83198" y="32914"/>
                    <a:pt x="92227" y="40857"/>
                    <a:pt x="92227" y="54176"/>
                  </a:cubicBezTo>
                  <a:close/>
                  <a:moveTo>
                    <a:pt x="95272" y="102951"/>
                  </a:moveTo>
                  <a:cubicBezTo>
                    <a:pt x="117144" y="95563"/>
                    <a:pt x="130119" y="77425"/>
                    <a:pt x="130119" y="53938"/>
                  </a:cubicBezTo>
                  <a:cubicBezTo>
                    <a:pt x="130119" y="22190"/>
                    <a:pt x="107162" y="0"/>
                    <a:pt x="74274" y="0"/>
                  </a:cubicBez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70394"/>
                  </a:lnTo>
                  <a:cubicBezTo>
                    <a:pt x="0" y="171638"/>
                    <a:pt x="1006" y="172618"/>
                    <a:pt x="2224" y="172618"/>
                  </a:cubicBezTo>
                  <a:lnTo>
                    <a:pt x="35191" y="172618"/>
                  </a:lnTo>
                  <a:cubicBezTo>
                    <a:pt x="36435" y="172618"/>
                    <a:pt x="37415" y="171638"/>
                    <a:pt x="37415" y="170394"/>
                  </a:cubicBezTo>
                  <a:lnTo>
                    <a:pt x="37415" y="107876"/>
                  </a:lnTo>
                  <a:lnTo>
                    <a:pt x="57275" y="107876"/>
                  </a:lnTo>
                  <a:lnTo>
                    <a:pt x="89632" y="171400"/>
                  </a:lnTo>
                  <a:cubicBezTo>
                    <a:pt x="90003" y="172168"/>
                    <a:pt x="90771" y="172618"/>
                    <a:pt x="91592" y="172618"/>
                  </a:cubicBezTo>
                  <a:lnTo>
                    <a:pt x="128133" y="172618"/>
                  </a:lnTo>
                  <a:cubicBezTo>
                    <a:pt x="128901" y="172618"/>
                    <a:pt x="129642" y="172221"/>
                    <a:pt x="130040" y="171559"/>
                  </a:cubicBezTo>
                  <a:cubicBezTo>
                    <a:pt x="130437" y="170897"/>
                    <a:pt x="130463" y="170049"/>
                    <a:pt x="130093" y="169361"/>
                  </a:cubicBezTo>
                  <a:lnTo>
                    <a:pt x="95272" y="10295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06" name="Google Shape;406;p39"/>
            <p:cNvSpPr/>
            <p:nvPr/>
          </p:nvSpPr>
          <p:spPr>
            <a:xfrm>
              <a:off x="627814" y="6279827"/>
              <a:ext cx="43399" cy="43399"/>
            </a:xfrm>
            <a:custGeom>
              <a:rect b="b" l="l" r="r" t="t"/>
              <a:pathLst>
                <a:path extrusionOk="0" h="43399" w="43399">
                  <a:moveTo>
                    <a:pt x="21713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399"/>
                    <a:pt x="21713" y="43399"/>
                  </a:cubicBezTo>
                  <a:cubicBezTo>
                    <a:pt x="33496" y="43399"/>
                    <a:pt x="43399" y="33761"/>
                    <a:pt x="43399" y="21951"/>
                  </a:cubicBezTo>
                  <a:cubicBezTo>
                    <a:pt x="43399" y="10142"/>
                    <a:pt x="33867" y="0"/>
                    <a:pt x="21713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07" name="Google Shape;407;p39"/>
            <p:cNvSpPr/>
            <p:nvPr/>
          </p:nvSpPr>
          <p:spPr>
            <a:xfrm>
              <a:off x="631521" y="6337949"/>
              <a:ext cx="36011" cy="89393"/>
            </a:xfrm>
            <a:custGeom>
              <a:rect b="b" l="l" r="r" t="t"/>
              <a:pathLst>
                <a:path extrusionOk="0" h="89393" w="36011">
                  <a:moveTo>
                    <a:pt x="33788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87169"/>
                  </a:lnTo>
                  <a:cubicBezTo>
                    <a:pt x="0" y="88387"/>
                    <a:pt x="1006" y="89394"/>
                    <a:pt x="2224" y="89394"/>
                  </a:cubicBezTo>
                  <a:lnTo>
                    <a:pt x="33788" y="89394"/>
                  </a:lnTo>
                  <a:cubicBezTo>
                    <a:pt x="35006" y="89394"/>
                    <a:pt x="36012" y="88387"/>
                    <a:pt x="36012" y="87169"/>
                  </a:cubicBezTo>
                  <a:lnTo>
                    <a:pt x="36012" y="2224"/>
                  </a:lnTo>
                  <a:cubicBezTo>
                    <a:pt x="36012" y="1006"/>
                    <a:pt x="35006" y="0"/>
                    <a:pt x="33788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08" name="Google Shape;408;p39"/>
            <p:cNvSpPr/>
            <p:nvPr/>
          </p:nvSpPr>
          <p:spPr>
            <a:xfrm>
              <a:off x="697084" y="6306412"/>
              <a:ext cx="35985" cy="121168"/>
            </a:xfrm>
            <a:custGeom>
              <a:rect b="b" l="l" r="r" t="t"/>
              <a:pathLst>
                <a:path extrusionOk="0" h="121168" w="35985">
                  <a:moveTo>
                    <a:pt x="33761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18944"/>
                  </a:lnTo>
                  <a:cubicBezTo>
                    <a:pt x="0" y="120163"/>
                    <a:pt x="1006" y="121169"/>
                    <a:pt x="2224" y="121169"/>
                  </a:cubicBezTo>
                  <a:lnTo>
                    <a:pt x="33761" y="121169"/>
                  </a:lnTo>
                  <a:cubicBezTo>
                    <a:pt x="35006" y="121169"/>
                    <a:pt x="35985" y="120163"/>
                    <a:pt x="35985" y="118944"/>
                  </a:cubicBezTo>
                  <a:lnTo>
                    <a:pt x="35985" y="2224"/>
                  </a:lnTo>
                  <a:cubicBezTo>
                    <a:pt x="35985" y="1006"/>
                    <a:pt x="35006" y="0"/>
                    <a:pt x="33761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09" name="Google Shape;409;p39"/>
            <p:cNvSpPr/>
            <p:nvPr/>
          </p:nvSpPr>
          <p:spPr>
            <a:xfrm>
              <a:off x="693377" y="6248291"/>
              <a:ext cx="43399" cy="43425"/>
            </a:xfrm>
            <a:custGeom>
              <a:rect b="b" l="l" r="r" t="t"/>
              <a:pathLst>
                <a:path extrusionOk="0" h="43425" w="43399">
                  <a:moveTo>
                    <a:pt x="21686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426"/>
                    <a:pt x="21686" y="43426"/>
                  </a:cubicBezTo>
                  <a:cubicBezTo>
                    <a:pt x="33443" y="43426"/>
                    <a:pt x="43399" y="33787"/>
                    <a:pt x="43399" y="21951"/>
                  </a:cubicBezTo>
                  <a:cubicBezTo>
                    <a:pt x="43399" y="10115"/>
                    <a:pt x="33867" y="0"/>
                    <a:pt x="21686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10" name="Google Shape;410;p39"/>
            <p:cNvSpPr/>
            <p:nvPr/>
          </p:nvSpPr>
          <p:spPr>
            <a:xfrm>
              <a:off x="762011" y="6303976"/>
              <a:ext cx="124690" cy="168831"/>
            </a:xfrm>
            <a:custGeom>
              <a:rect b="b" l="l" r="r" t="t"/>
              <a:pathLst>
                <a:path extrusionOk="0" h="168831" w="124690">
                  <a:moveTo>
                    <a:pt x="89182" y="63179"/>
                  </a:moveTo>
                  <a:cubicBezTo>
                    <a:pt x="89182" y="81582"/>
                    <a:pt x="78432" y="93922"/>
                    <a:pt x="62465" y="93922"/>
                  </a:cubicBezTo>
                  <a:cubicBezTo>
                    <a:pt x="46498" y="93922"/>
                    <a:pt x="35509" y="81291"/>
                    <a:pt x="35509" y="63179"/>
                  </a:cubicBezTo>
                  <a:cubicBezTo>
                    <a:pt x="35509" y="45068"/>
                    <a:pt x="46339" y="32675"/>
                    <a:pt x="62465" y="32675"/>
                  </a:cubicBezTo>
                  <a:cubicBezTo>
                    <a:pt x="78590" y="32675"/>
                    <a:pt x="89182" y="44935"/>
                    <a:pt x="89182" y="63179"/>
                  </a:cubicBezTo>
                  <a:close/>
                  <a:moveTo>
                    <a:pt x="68634" y="0"/>
                  </a:moveTo>
                  <a:cubicBezTo>
                    <a:pt x="54971" y="0"/>
                    <a:pt x="42552" y="4766"/>
                    <a:pt x="35032" y="12498"/>
                  </a:cubicBezTo>
                  <a:lnTo>
                    <a:pt x="35032" y="4819"/>
                  </a:lnTo>
                  <a:cubicBezTo>
                    <a:pt x="35032" y="3601"/>
                    <a:pt x="34052" y="2595"/>
                    <a:pt x="32808" y="2595"/>
                  </a:cubicBezTo>
                  <a:lnTo>
                    <a:pt x="2224" y="2595"/>
                  </a:lnTo>
                  <a:cubicBezTo>
                    <a:pt x="980" y="2595"/>
                    <a:pt x="0" y="3601"/>
                    <a:pt x="0" y="4819"/>
                  </a:cubicBezTo>
                  <a:lnTo>
                    <a:pt x="0" y="166607"/>
                  </a:lnTo>
                  <a:cubicBezTo>
                    <a:pt x="0" y="167825"/>
                    <a:pt x="980" y="168831"/>
                    <a:pt x="2224" y="168831"/>
                  </a:cubicBezTo>
                  <a:lnTo>
                    <a:pt x="33761" y="168831"/>
                  </a:lnTo>
                  <a:cubicBezTo>
                    <a:pt x="35006" y="168831"/>
                    <a:pt x="35985" y="167825"/>
                    <a:pt x="35985" y="166607"/>
                  </a:cubicBezTo>
                  <a:lnTo>
                    <a:pt x="35985" y="115926"/>
                  </a:lnTo>
                  <a:cubicBezTo>
                    <a:pt x="43399" y="122678"/>
                    <a:pt x="54706" y="126597"/>
                    <a:pt x="67443" y="126597"/>
                  </a:cubicBezTo>
                  <a:cubicBezTo>
                    <a:pt x="101151" y="126597"/>
                    <a:pt x="124691" y="100409"/>
                    <a:pt x="124691" y="62941"/>
                  </a:cubicBezTo>
                  <a:cubicBezTo>
                    <a:pt x="124691" y="25473"/>
                    <a:pt x="102157" y="0"/>
                    <a:pt x="68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11" name="Google Shape;411;p39"/>
            <p:cNvSpPr/>
            <p:nvPr/>
          </p:nvSpPr>
          <p:spPr>
            <a:xfrm>
              <a:off x="898882" y="6303658"/>
              <a:ext cx="119474" cy="128291"/>
            </a:xfrm>
            <a:custGeom>
              <a:rect b="b" l="l" r="r" t="t"/>
              <a:pathLst>
                <a:path extrusionOk="0" h="128291" w="119474">
                  <a:moveTo>
                    <a:pt x="36515" y="48616"/>
                  </a:moveTo>
                  <a:cubicBezTo>
                    <a:pt x="38263" y="39242"/>
                    <a:pt x="46630" y="30054"/>
                    <a:pt x="60108" y="30054"/>
                  </a:cubicBezTo>
                  <a:cubicBezTo>
                    <a:pt x="75784" y="30054"/>
                    <a:pt x="82509" y="39269"/>
                    <a:pt x="83754" y="48616"/>
                  </a:cubicBezTo>
                  <a:lnTo>
                    <a:pt x="36515" y="48616"/>
                  </a:lnTo>
                  <a:close/>
                  <a:moveTo>
                    <a:pt x="59605" y="0"/>
                  </a:moveTo>
                  <a:cubicBezTo>
                    <a:pt x="43982" y="0"/>
                    <a:pt x="29260" y="6196"/>
                    <a:pt x="18138" y="17423"/>
                  </a:cubicBezTo>
                  <a:cubicBezTo>
                    <a:pt x="6434" y="29207"/>
                    <a:pt x="0" y="45650"/>
                    <a:pt x="0" y="63682"/>
                  </a:cubicBezTo>
                  <a:cubicBezTo>
                    <a:pt x="0" y="82933"/>
                    <a:pt x="6487" y="99376"/>
                    <a:pt x="18774" y="111239"/>
                  </a:cubicBezTo>
                  <a:cubicBezTo>
                    <a:pt x="30186" y="122228"/>
                    <a:pt x="45703" y="128292"/>
                    <a:pt x="62465" y="128292"/>
                  </a:cubicBezTo>
                  <a:cubicBezTo>
                    <a:pt x="94849" y="128292"/>
                    <a:pt x="112246" y="108326"/>
                    <a:pt x="117727" y="89685"/>
                  </a:cubicBezTo>
                  <a:cubicBezTo>
                    <a:pt x="118071" y="88520"/>
                    <a:pt x="117409" y="87275"/>
                    <a:pt x="116244" y="86931"/>
                  </a:cubicBezTo>
                  <a:lnTo>
                    <a:pt x="89897" y="79093"/>
                  </a:lnTo>
                  <a:cubicBezTo>
                    <a:pt x="88785" y="78776"/>
                    <a:pt x="87593" y="79358"/>
                    <a:pt x="87170" y="80470"/>
                  </a:cubicBezTo>
                  <a:cubicBezTo>
                    <a:pt x="83251" y="91300"/>
                    <a:pt x="75016" y="96808"/>
                    <a:pt x="62703" y="96808"/>
                  </a:cubicBezTo>
                  <a:cubicBezTo>
                    <a:pt x="48669" y="96808"/>
                    <a:pt x="37495" y="87461"/>
                    <a:pt x="35720" y="74698"/>
                  </a:cubicBezTo>
                  <a:lnTo>
                    <a:pt x="116773" y="74698"/>
                  </a:lnTo>
                  <a:cubicBezTo>
                    <a:pt x="117992" y="74698"/>
                    <a:pt x="118971" y="73692"/>
                    <a:pt x="118998" y="72500"/>
                  </a:cubicBezTo>
                  <a:cubicBezTo>
                    <a:pt x="119024" y="72368"/>
                    <a:pt x="119051" y="72050"/>
                    <a:pt x="119077" y="71600"/>
                  </a:cubicBezTo>
                  <a:cubicBezTo>
                    <a:pt x="119210" y="69852"/>
                    <a:pt x="119474" y="66251"/>
                    <a:pt x="119474" y="62756"/>
                  </a:cubicBezTo>
                  <a:cubicBezTo>
                    <a:pt x="119474" y="24070"/>
                    <a:pt x="96543" y="53"/>
                    <a:pt x="59605" y="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12" name="Google Shape;412;p39"/>
            <p:cNvSpPr/>
            <p:nvPr/>
          </p:nvSpPr>
          <p:spPr>
            <a:xfrm>
              <a:off x="1038375" y="6303288"/>
              <a:ext cx="110974" cy="124266"/>
            </a:xfrm>
            <a:custGeom>
              <a:rect b="b" l="l" r="r" t="t"/>
              <a:pathLst>
                <a:path extrusionOk="0" h="124266" w="110974">
                  <a:moveTo>
                    <a:pt x="66516" y="26"/>
                  </a:moveTo>
                  <a:cubicBezTo>
                    <a:pt x="56401" y="26"/>
                    <a:pt x="43638" y="3548"/>
                    <a:pt x="35059" y="13028"/>
                  </a:cubicBezTo>
                  <a:lnTo>
                    <a:pt x="35059" y="5322"/>
                  </a:lnTo>
                  <a:cubicBezTo>
                    <a:pt x="35059" y="4104"/>
                    <a:pt x="34079" y="3098"/>
                    <a:pt x="32834" y="3098"/>
                  </a:cubicBezTo>
                  <a:lnTo>
                    <a:pt x="2251" y="3098"/>
                  </a:lnTo>
                  <a:cubicBezTo>
                    <a:pt x="1006" y="3098"/>
                    <a:pt x="0" y="4104"/>
                    <a:pt x="0" y="5322"/>
                  </a:cubicBezTo>
                  <a:lnTo>
                    <a:pt x="0" y="122043"/>
                  </a:lnTo>
                  <a:cubicBezTo>
                    <a:pt x="0" y="123261"/>
                    <a:pt x="1006" y="124267"/>
                    <a:pt x="2251" y="124267"/>
                  </a:cubicBezTo>
                  <a:lnTo>
                    <a:pt x="33788" y="124267"/>
                  </a:lnTo>
                  <a:cubicBezTo>
                    <a:pt x="35006" y="124267"/>
                    <a:pt x="36012" y="123261"/>
                    <a:pt x="36012" y="122043"/>
                  </a:cubicBezTo>
                  <a:lnTo>
                    <a:pt x="36012" y="54891"/>
                  </a:lnTo>
                  <a:cubicBezTo>
                    <a:pt x="36012" y="43955"/>
                    <a:pt x="42076" y="32914"/>
                    <a:pt x="55606" y="32914"/>
                  </a:cubicBezTo>
                  <a:cubicBezTo>
                    <a:pt x="72447" y="32914"/>
                    <a:pt x="74963" y="46100"/>
                    <a:pt x="74963" y="53938"/>
                  </a:cubicBezTo>
                  <a:lnTo>
                    <a:pt x="74963" y="122016"/>
                  </a:lnTo>
                  <a:cubicBezTo>
                    <a:pt x="74963" y="123234"/>
                    <a:pt x="75969" y="124240"/>
                    <a:pt x="77187" y="124240"/>
                  </a:cubicBezTo>
                  <a:lnTo>
                    <a:pt x="108750" y="124240"/>
                  </a:lnTo>
                  <a:cubicBezTo>
                    <a:pt x="109968" y="124240"/>
                    <a:pt x="110975" y="123234"/>
                    <a:pt x="110975" y="122016"/>
                  </a:cubicBezTo>
                  <a:lnTo>
                    <a:pt x="110975" y="48483"/>
                  </a:lnTo>
                  <a:cubicBezTo>
                    <a:pt x="110975" y="18588"/>
                    <a:pt x="93948" y="0"/>
                    <a:pt x="66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 pos="1177">
          <p15:clr>
            <a:srgbClr val="FBAE40"/>
          </p15:clr>
        </p15:guide>
        <p15:guide id="2" orient="horz" pos="2304">
          <p15:clr>
            <a:srgbClr val="FBAE40"/>
          </p15:clr>
        </p15:guide>
        <p15:guide id="3" orient="horz" pos="2616">
          <p15:clr>
            <a:srgbClr val="FBAE40"/>
          </p15:clr>
        </p15:guide>
        <p15:guide id="4" pos="543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_1" showMasterSp="0">
  <p:cSld name="2_Section divider">
    <p:bg>
      <p:bgPr>
        <a:solidFill>
          <a:schemeClr val="dk2"/>
        </a:solidFill>
      </p:bgPr>
    </p:bg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0"/>
          <p:cNvSpPr/>
          <p:nvPr/>
        </p:nvSpPr>
        <p:spPr>
          <a:xfrm>
            <a:off x="2072" y="0"/>
            <a:ext cx="1441205" cy="1441205"/>
          </a:xfrm>
          <a:custGeom>
            <a:rect b="b" l="l" r="r" t="t"/>
            <a:pathLst>
              <a:path extrusionOk="0" h="1921607" w="1921607">
                <a:moveTo>
                  <a:pt x="0" y="0"/>
                </a:moveTo>
                <a:lnTo>
                  <a:pt x="0" y="1921608"/>
                </a:lnTo>
                <a:lnTo>
                  <a:pt x="1921608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15" name="Google Shape;415;p40"/>
          <p:cNvSpPr/>
          <p:nvPr/>
        </p:nvSpPr>
        <p:spPr>
          <a:xfrm>
            <a:off x="1915333" y="2624805"/>
            <a:ext cx="4851922" cy="2518135"/>
          </a:xfrm>
          <a:custGeom>
            <a:rect b="b" l="l" r="r" t="t"/>
            <a:pathLst>
              <a:path extrusionOk="0" h="3357513" w="6469229">
                <a:moveTo>
                  <a:pt x="6389443" y="2806884"/>
                </a:moveTo>
                <a:lnTo>
                  <a:pt x="3662346" y="79787"/>
                </a:lnTo>
                <a:cubicBezTo>
                  <a:pt x="3556523" y="-26596"/>
                  <a:pt x="3384109" y="-26596"/>
                  <a:pt x="3277726" y="79787"/>
                </a:cubicBezTo>
                <a:lnTo>
                  <a:pt x="0" y="3357514"/>
                </a:lnTo>
                <a:lnTo>
                  <a:pt x="6222874" y="3357514"/>
                </a:lnTo>
                <a:lnTo>
                  <a:pt x="6389443" y="3190944"/>
                </a:lnTo>
                <a:cubicBezTo>
                  <a:pt x="6495826" y="3085121"/>
                  <a:pt x="6495826" y="2912707"/>
                  <a:pt x="6389443" y="2806884"/>
                </a:cubicBezTo>
                <a:close/>
              </a:path>
            </a:pathLst>
          </a:custGeom>
          <a:gradFill>
            <a:gsLst>
              <a:gs pos="0">
                <a:srgbClr val="050C2A">
                  <a:alpha val="0"/>
                </a:srgbClr>
              </a:gs>
              <a:gs pos="24000">
                <a:srgbClr val="050C2A">
                  <a:alpha val="0"/>
                </a:srgbClr>
              </a:gs>
              <a:gs pos="49000">
                <a:srgbClr val="102776"/>
              </a:gs>
              <a:gs pos="77000">
                <a:srgbClr val="1B40BE"/>
              </a:gs>
              <a:gs pos="100000">
                <a:srgbClr val="2353F3"/>
              </a:gs>
            </a:gsLst>
            <a:lin ang="4123233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16" name="Google Shape;416;p40"/>
          <p:cNvSpPr/>
          <p:nvPr/>
        </p:nvSpPr>
        <p:spPr>
          <a:xfrm>
            <a:off x="2072" y="0"/>
            <a:ext cx="6108454" cy="4760803"/>
          </a:xfrm>
          <a:custGeom>
            <a:rect b="b" l="l" r="r" t="t"/>
            <a:pathLst>
              <a:path extrusionOk="0" h="6347737" w="8144605">
                <a:moveTo>
                  <a:pt x="1876779" y="6267951"/>
                </a:moveTo>
                <a:lnTo>
                  <a:pt x="8144606" y="0"/>
                </a:lnTo>
                <a:lnTo>
                  <a:pt x="1921608" y="0"/>
                </a:lnTo>
                <a:lnTo>
                  <a:pt x="0" y="1921608"/>
                </a:lnTo>
                <a:lnTo>
                  <a:pt x="0" y="4775543"/>
                </a:lnTo>
                <a:lnTo>
                  <a:pt x="1492283" y="6267951"/>
                </a:lnTo>
                <a:cubicBezTo>
                  <a:pt x="1598480" y="6374334"/>
                  <a:pt x="1770583" y="6374334"/>
                  <a:pt x="1876779" y="6267951"/>
                </a:cubicBezTo>
                <a:close/>
              </a:path>
            </a:pathLst>
          </a:custGeom>
          <a:gradFill>
            <a:gsLst>
              <a:gs pos="0">
                <a:srgbClr val="050C2A">
                  <a:alpha val="0"/>
                </a:srgbClr>
              </a:gs>
              <a:gs pos="47000">
                <a:srgbClr val="091544">
                  <a:alpha val="0"/>
                </a:srgbClr>
              </a:gs>
              <a:gs pos="90000">
                <a:srgbClr val="1A3DB6"/>
              </a:gs>
              <a:gs pos="100000">
                <a:srgbClr val="2353F3"/>
              </a:gs>
            </a:gsLst>
            <a:lin ang="1800004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17" name="Google Shape;417;p40"/>
          <p:cNvSpPr/>
          <p:nvPr/>
        </p:nvSpPr>
        <p:spPr>
          <a:xfrm>
            <a:off x="5759164" y="338405"/>
            <a:ext cx="3384845" cy="3384888"/>
          </a:xfrm>
          <a:custGeom>
            <a:rect b="b" l="l" r="r" t="t"/>
            <a:pathLst>
              <a:path extrusionOk="0" h="4513184" w="4513127">
                <a:moveTo>
                  <a:pt x="684046" y="647690"/>
                </a:moveTo>
                <a:cubicBezTo>
                  <a:pt x="-221110" y="1552847"/>
                  <a:pt x="-228882" y="2963120"/>
                  <a:pt x="666202" y="3858266"/>
                </a:cubicBezTo>
                <a:cubicBezTo>
                  <a:pt x="1546240" y="4738304"/>
                  <a:pt x="2986668" y="4730532"/>
                  <a:pt x="3876281" y="3840422"/>
                </a:cubicBezTo>
                <a:cubicBezTo>
                  <a:pt x="4732070" y="2984633"/>
                  <a:pt x="4724298" y="1530463"/>
                  <a:pt x="3859369" y="665535"/>
                </a:cubicBezTo>
                <a:cubicBezTo>
                  <a:pt x="2978896" y="-214938"/>
                  <a:pt x="1554447" y="-222710"/>
                  <a:pt x="684046" y="647690"/>
                </a:cubicBezTo>
                <a:close/>
              </a:path>
            </a:pathLst>
          </a:custGeom>
          <a:gradFill>
            <a:gsLst>
              <a:gs pos="0">
                <a:srgbClr val="050C2A">
                  <a:alpha val="0"/>
                </a:srgbClr>
              </a:gs>
              <a:gs pos="27000">
                <a:srgbClr val="0D1F60">
                  <a:alpha val="0"/>
                </a:srgbClr>
              </a:gs>
              <a:gs pos="74000">
                <a:srgbClr val="153399"/>
              </a:gs>
              <a:gs pos="100000">
                <a:srgbClr val="204EE4"/>
              </a:gs>
            </a:gsLst>
            <a:lin ang="1643999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18" name="Google Shape;418;p40"/>
          <p:cNvSpPr/>
          <p:nvPr/>
        </p:nvSpPr>
        <p:spPr>
          <a:xfrm>
            <a:off x="0" y="146"/>
            <a:ext cx="9142508" cy="5142648"/>
          </a:xfrm>
          <a:custGeom>
            <a:rect b="b" l="l" r="r" t="t"/>
            <a:pathLst>
              <a:path extrusionOk="0" h="6856864" w="12190010">
                <a:moveTo>
                  <a:pt x="8144145" y="0"/>
                </a:moveTo>
                <a:lnTo>
                  <a:pt x="1876673" y="6267595"/>
                </a:lnTo>
                <a:cubicBezTo>
                  <a:pt x="1770482" y="6373972"/>
                  <a:pt x="1598389" y="6373972"/>
                  <a:pt x="1492199" y="6267595"/>
                </a:cubicBezTo>
                <a:lnTo>
                  <a:pt x="0" y="4775273"/>
                </a:lnTo>
                <a:lnTo>
                  <a:pt x="0" y="6856865"/>
                </a:lnTo>
                <a:lnTo>
                  <a:pt x="2550870" y="6856865"/>
                </a:lnTo>
                <a:lnTo>
                  <a:pt x="5828411" y="3579325"/>
                </a:lnTo>
                <a:cubicBezTo>
                  <a:pt x="5934725" y="3472948"/>
                  <a:pt x="6107191" y="3472948"/>
                  <a:pt x="6213009" y="3579325"/>
                </a:cubicBezTo>
                <a:lnTo>
                  <a:pt x="8939951" y="6306267"/>
                </a:lnTo>
                <a:cubicBezTo>
                  <a:pt x="9046327" y="6412084"/>
                  <a:pt x="9046327" y="6584488"/>
                  <a:pt x="8939951" y="6690305"/>
                </a:cubicBezTo>
                <a:lnTo>
                  <a:pt x="8773391" y="6856865"/>
                </a:lnTo>
                <a:lnTo>
                  <a:pt x="12190011" y="6856865"/>
                </a:lnTo>
                <a:lnTo>
                  <a:pt x="12190011" y="0"/>
                </a:lnTo>
                <a:lnTo>
                  <a:pt x="8144082" y="0"/>
                </a:lnTo>
                <a:close/>
                <a:moveTo>
                  <a:pt x="11551811" y="4291323"/>
                </a:moveTo>
                <a:cubicBezTo>
                  <a:pt x="10662249" y="5181320"/>
                  <a:pt x="9221840" y="5189092"/>
                  <a:pt x="8341915" y="4309166"/>
                </a:cubicBezTo>
                <a:cubicBezTo>
                  <a:pt x="7446881" y="3414133"/>
                  <a:pt x="7454653" y="2003877"/>
                  <a:pt x="8359758" y="1098772"/>
                </a:cubicBezTo>
                <a:cubicBezTo>
                  <a:pt x="9264863" y="193667"/>
                  <a:pt x="10654539" y="236193"/>
                  <a:pt x="11534901" y="1116616"/>
                </a:cubicBezTo>
                <a:cubicBezTo>
                  <a:pt x="12399780" y="1981495"/>
                  <a:pt x="12407552" y="3435583"/>
                  <a:pt x="11551811" y="4291323"/>
                </a:cubicBezTo>
                <a:close/>
              </a:path>
            </a:pathLst>
          </a:cu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19" name="Google Shape;419;p40"/>
          <p:cNvSpPr/>
          <p:nvPr/>
        </p:nvSpPr>
        <p:spPr>
          <a:xfrm>
            <a:off x="0" y="145"/>
            <a:ext cx="1441123" cy="1441123"/>
          </a:xfrm>
          <a:custGeom>
            <a:rect b="b" l="l" r="r" t="t"/>
            <a:pathLst>
              <a:path extrusionOk="0" h="1921498" w="1921498">
                <a:moveTo>
                  <a:pt x="0" y="0"/>
                </a:moveTo>
                <a:lnTo>
                  <a:pt x="0" y="1921499"/>
                </a:lnTo>
                <a:lnTo>
                  <a:pt x="1921499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20" name="Google Shape;420;p40"/>
          <p:cNvSpPr/>
          <p:nvPr>
            <p:ph idx="2" type="pic"/>
          </p:nvPr>
        </p:nvSpPr>
        <p:spPr>
          <a:xfrm>
            <a:off x="3952875" y="4"/>
            <a:ext cx="51912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421" name="Google Shape;421;p40"/>
          <p:cNvSpPr txBox="1"/>
          <p:nvPr>
            <p:ph type="ctrTitle"/>
          </p:nvPr>
        </p:nvSpPr>
        <p:spPr>
          <a:xfrm>
            <a:off x="359568" y="1860947"/>
            <a:ext cx="57159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rimson Pro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2" name="Google Shape;422;p40"/>
          <p:cNvSpPr txBox="1"/>
          <p:nvPr>
            <p:ph idx="1" type="subTitle"/>
          </p:nvPr>
        </p:nvSpPr>
        <p:spPr>
          <a:xfrm>
            <a:off x="359569" y="3668670"/>
            <a:ext cx="57159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/>
            </a:lvl2pPr>
            <a:lvl3pPr lvl="2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grpSp>
        <p:nvGrpSpPr>
          <p:cNvPr id="423" name="Google Shape;423;p40"/>
          <p:cNvGrpSpPr/>
          <p:nvPr/>
        </p:nvGrpSpPr>
        <p:grpSpPr>
          <a:xfrm>
            <a:off x="8281988" y="4686218"/>
            <a:ext cx="502443" cy="168387"/>
            <a:chOff x="479425" y="6248291"/>
            <a:chExt cx="669924" cy="224516"/>
          </a:xfrm>
        </p:grpSpPr>
        <p:sp>
          <p:nvSpPr>
            <p:cNvPr id="424" name="Google Shape;424;p40"/>
            <p:cNvSpPr/>
            <p:nvPr/>
          </p:nvSpPr>
          <p:spPr>
            <a:xfrm>
              <a:off x="479425" y="6254460"/>
              <a:ext cx="130354" cy="172617"/>
            </a:xfrm>
            <a:custGeom>
              <a:rect b="b" l="l" r="r" t="t"/>
              <a:pathLst>
                <a:path extrusionOk="0" h="172617" w="130354">
                  <a:moveTo>
                    <a:pt x="92227" y="54176"/>
                  </a:moveTo>
                  <a:cubicBezTo>
                    <a:pt x="92227" y="67151"/>
                    <a:pt x="82986" y="75201"/>
                    <a:pt x="68131" y="75201"/>
                  </a:cubicBezTo>
                  <a:lnTo>
                    <a:pt x="37415" y="75201"/>
                  </a:lnTo>
                  <a:lnTo>
                    <a:pt x="37415" y="32914"/>
                  </a:lnTo>
                  <a:lnTo>
                    <a:pt x="68131" y="32914"/>
                  </a:lnTo>
                  <a:cubicBezTo>
                    <a:pt x="83198" y="32914"/>
                    <a:pt x="92227" y="40857"/>
                    <a:pt x="92227" y="54176"/>
                  </a:cubicBezTo>
                  <a:close/>
                  <a:moveTo>
                    <a:pt x="95272" y="102951"/>
                  </a:moveTo>
                  <a:cubicBezTo>
                    <a:pt x="117144" y="95563"/>
                    <a:pt x="130119" y="77425"/>
                    <a:pt x="130119" y="53938"/>
                  </a:cubicBezTo>
                  <a:cubicBezTo>
                    <a:pt x="130119" y="22190"/>
                    <a:pt x="107162" y="0"/>
                    <a:pt x="74274" y="0"/>
                  </a:cubicBez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70394"/>
                  </a:lnTo>
                  <a:cubicBezTo>
                    <a:pt x="0" y="171638"/>
                    <a:pt x="1006" y="172618"/>
                    <a:pt x="2224" y="172618"/>
                  </a:cubicBezTo>
                  <a:lnTo>
                    <a:pt x="35191" y="172618"/>
                  </a:lnTo>
                  <a:cubicBezTo>
                    <a:pt x="36435" y="172618"/>
                    <a:pt x="37415" y="171638"/>
                    <a:pt x="37415" y="170394"/>
                  </a:cubicBezTo>
                  <a:lnTo>
                    <a:pt x="37415" y="107876"/>
                  </a:lnTo>
                  <a:lnTo>
                    <a:pt x="57275" y="107876"/>
                  </a:lnTo>
                  <a:lnTo>
                    <a:pt x="89632" y="171400"/>
                  </a:lnTo>
                  <a:cubicBezTo>
                    <a:pt x="90003" y="172168"/>
                    <a:pt x="90771" y="172618"/>
                    <a:pt x="91592" y="172618"/>
                  </a:cubicBezTo>
                  <a:lnTo>
                    <a:pt x="128133" y="172618"/>
                  </a:lnTo>
                  <a:cubicBezTo>
                    <a:pt x="128901" y="172618"/>
                    <a:pt x="129642" y="172221"/>
                    <a:pt x="130040" y="171559"/>
                  </a:cubicBezTo>
                  <a:cubicBezTo>
                    <a:pt x="130437" y="170897"/>
                    <a:pt x="130463" y="170049"/>
                    <a:pt x="130093" y="169361"/>
                  </a:cubicBezTo>
                  <a:lnTo>
                    <a:pt x="95272" y="10295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627814" y="6279827"/>
              <a:ext cx="43399" cy="43399"/>
            </a:xfrm>
            <a:custGeom>
              <a:rect b="b" l="l" r="r" t="t"/>
              <a:pathLst>
                <a:path extrusionOk="0" h="43399" w="43399">
                  <a:moveTo>
                    <a:pt x="21713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399"/>
                    <a:pt x="21713" y="43399"/>
                  </a:cubicBezTo>
                  <a:cubicBezTo>
                    <a:pt x="33496" y="43399"/>
                    <a:pt x="43399" y="33761"/>
                    <a:pt x="43399" y="21951"/>
                  </a:cubicBezTo>
                  <a:cubicBezTo>
                    <a:pt x="43399" y="10142"/>
                    <a:pt x="33867" y="0"/>
                    <a:pt x="21713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631521" y="6337949"/>
              <a:ext cx="36011" cy="89393"/>
            </a:xfrm>
            <a:custGeom>
              <a:rect b="b" l="l" r="r" t="t"/>
              <a:pathLst>
                <a:path extrusionOk="0" h="89393" w="36011">
                  <a:moveTo>
                    <a:pt x="33788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87169"/>
                  </a:lnTo>
                  <a:cubicBezTo>
                    <a:pt x="0" y="88387"/>
                    <a:pt x="1006" y="89394"/>
                    <a:pt x="2224" y="89394"/>
                  </a:cubicBezTo>
                  <a:lnTo>
                    <a:pt x="33788" y="89394"/>
                  </a:lnTo>
                  <a:cubicBezTo>
                    <a:pt x="35006" y="89394"/>
                    <a:pt x="36012" y="88387"/>
                    <a:pt x="36012" y="87169"/>
                  </a:cubicBezTo>
                  <a:lnTo>
                    <a:pt x="36012" y="2224"/>
                  </a:lnTo>
                  <a:cubicBezTo>
                    <a:pt x="36012" y="1006"/>
                    <a:pt x="35006" y="0"/>
                    <a:pt x="33788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697084" y="6306412"/>
              <a:ext cx="35985" cy="121168"/>
            </a:xfrm>
            <a:custGeom>
              <a:rect b="b" l="l" r="r" t="t"/>
              <a:pathLst>
                <a:path extrusionOk="0" h="121168" w="35985">
                  <a:moveTo>
                    <a:pt x="33761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18944"/>
                  </a:lnTo>
                  <a:cubicBezTo>
                    <a:pt x="0" y="120163"/>
                    <a:pt x="1006" y="121169"/>
                    <a:pt x="2224" y="121169"/>
                  </a:cubicBezTo>
                  <a:lnTo>
                    <a:pt x="33761" y="121169"/>
                  </a:lnTo>
                  <a:cubicBezTo>
                    <a:pt x="35006" y="121169"/>
                    <a:pt x="35985" y="120163"/>
                    <a:pt x="35985" y="118944"/>
                  </a:cubicBezTo>
                  <a:lnTo>
                    <a:pt x="35985" y="2224"/>
                  </a:lnTo>
                  <a:cubicBezTo>
                    <a:pt x="35985" y="1006"/>
                    <a:pt x="35006" y="0"/>
                    <a:pt x="33761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693377" y="6248291"/>
              <a:ext cx="43399" cy="43425"/>
            </a:xfrm>
            <a:custGeom>
              <a:rect b="b" l="l" r="r" t="t"/>
              <a:pathLst>
                <a:path extrusionOk="0" h="43425" w="43399">
                  <a:moveTo>
                    <a:pt x="21686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426"/>
                    <a:pt x="21686" y="43426"/>
                  </a:cubicBezTo>
                  <a:cubicBezTo>
                    <a:pt x="33443" y="43426"/>
                    <a:pt x="43399" y="33787"/>
                    <a:pt x="43399" y="21951"/>
                  </a:cubicBezTo>
                  <a:cubicBezTo>
                    <a:pt x="43399" y="10115"/>
                    <a:pt x="33867" y="0"/>
                    <a:pt x="21686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762011" y="6303976"/>
              <a:ext cx="124690" cy="168831"/>
            </a:xfrm>
            <a:custGeom>
              <a:rect b="b" l="l" r="r" t="t"/>
              <a:pathLst>
                <a:path extrusionOk="0" h="168831" w="124690">
                  <a:moveTo>
                    <a:pt x="89182" y="63179"/>
                  </a:moveTo>
                  <a:cubicBezTo>
                    <a:pt x="89182" y="81582"/>
                    <a:pt x="78432" y="93922"/>
                    <a:pt x="62465" y="93922"/>
                  </a:cubicBezTo>
                  <a:cubicBezTo>
                    <a:pt x="46498" y="93922"/>
                    <a:pt x="35509" y="81291"/>
                    <a:pt x="35509" y="63179"/>
                  </a:cubicBezTo>
                  <a:cubicBezTo>
                    <a:pt x="35509" y="45068"/>
                    <a:pt x="46339" y="32675"/>
                    <a:pt x="62465" y="32675"/>
                  </a:cubicBezTo>
                  <a:cubicBezTo>
                    <a:pt x="78590" y="32675"/>
                    <a:pt x="89182" y="44935"/>
                    <a:pt x="89182" y="63179"/>
                  </a:cubicBezTo>
                  <a:close/>
                  <a:moveTo>
                    <a:pt x="68634" y="0"/>
                  </a:moveTo>
                  <a:cubicBezTo>
                    <a:pt x="54971" y="0"/>
                    <a:pt x="42552" y="4766"/>
                    <a:pt x="35032" y="12498"/>
                  </a:cubicBezTo>
                  <a:lnTo>
                    <a:pt x="35032" y="4819"/>
                  </a:lnTo>
                  <a:cubicBezTo>
                    <a:pt x="35032" y="3601"/>
                    <a:pt x="34052" y="2595"/>
                    <a:pt x="32808" y="2595"/>
                  </a:cubicBezTo>
                  <a:lnTo>
                    <a:pt x="2224" y="2595"/>
                  </a:lnTo>
                  <a:cubicBezTo>
                    <a:pt x="980" y="2595"/>
                    <a:pt x="0" y="3601"/>
                    <a:pt x="0" y="4819"/>
                  </a:cubicBezTo>
                  <a:lnTo>
                    <a:pt x="0" y="166607"/>
                  </a:lnTo>
                  <a:cubicBezTo>
                    <a:pt x="0" y="167825"/>
                    <a:pt x="980" y="168831"/>
                    <a:pt x="2224" y="168831"/>
                  </a:cubicBezTo>
                  <a:lnTo>
                    <a:pt x="33761" y="168831"/>
                  </a:lnTo>
                  <a:cubicBezTo>
                    <a:pt x="35006" y="168831"/>
                    <a:pt x="35985" y="167825"/>
                    <a:pt x="35985" y="166607"/>
                  </a:cubicBezTo>
                  <a:lnTo>
                    <a:pt x="35985" y="115926"/>
                  </a:lnTo>
                  <a:cubicBezTo>
                    <a:pt x="43399" y="122678"/>
                    <a:pt x="54706" y="126597"/>
                    <a:pt x="67443" y="126597"/>
                  </a:cubicBezTo>
                  <a:cubicBezTo>
                    <a:pt x="101151" y="126597"/>
                    <a:pt x="124691" y="100409"/>
                    <a:pt x="124691" y="62941"/>
                  </a:cubicBezTo>
                  <a:cubicBezTo>
                    <a:pt x="124691" y="25473"/>
                    <a:pt x="102157" y="0"/>
                    <a:pt x="68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898882" y="6303658"/>
              <a:ext cx="119474" cy="128291"/>
            </a:xfrm>
            <a:custGeom>
              <a:rect b="b" l="l" r="r" t="t"/>
              <a:pathLst>
                <a:path extrusionOk="0" h="128291" w="119474">
                  <a:moveTo>
                    <a:pt x="36515" y="48616"/>
                  </a:moveTo>
                  <a:cubicBezTo>
                    <a:pt x="38263" y="39242"/>
                    <a:pt x="46630" y="30054"/>
                    <a:pt x="60108" y="30054"/>
                  </a:cubicBezTo>
                  <a:cubicBezTo>
                    <a:pt x="75784" y="30054"/>
                    <a:pt x="82509" y="39269"/>
                    <a:pt x="83754" y="48616"/>
                  </a:cubicBezTo>
                  <a:lnTo>
                    <a:pt x="36515" y="48616"/>
                  </a:lnTo>
                  <a:close/>
                  <a:moveTo>
                    <a:pt x="59605" y="0"/>
                  </a:moveTo>
                  <a:cubicBezTo>
                    <a:pt x="43982" y="0"/>
                    <a:pt x="29260" y="6196"/>
                    <a:pt x="18138" y="17423"/>
                  </a:cubicBezTo>
                  <a:cubicBezTo>
                    <a:pt x="6434" y="29207"/>
                    <a:pt x="0" y="45650"/>
                    <a:pt x="0" y="63682"/>
                  </a:cubicBezTo>
                  <a:cubicBezTo>
                    <a:pt x="0" y="82933"/>
                    <a:pt x="6487" y="99376"/>
                    <a:pt x="18774" y="111239"/>
                  </a:cubicBezTo>
                  <a:cubicBezTo>
                    <a:pt x="30186" y="122228"/>
                    <a:pt x="45703" y="128292"/>
                    <a:pt x="62465" y="128292"/>
                  </a:cubicBezTo>
                  <a:cubicBezTo>
                    <a:pt x="94849" y="128292"/>
                    <a:pt x="112246" y="108326"/>
                    <a:pt x="117727" y="89685"/>
                  </a:cubicBezTo>
                  <a:cubicBezTo>
                    <a:pt x="118071" y="88520"/>
                    <a:pt x="117409" y="87275"/>
                    <a:pt x="116244" y="86931"/>
                  </a:cubicBezTo>
                  <a:lnTo>
                    <a:pt x="89897" y="79093"/>
                  </a:lnTo>
                  <a:cubicBezTo>
                    <a:pt x="88785" y="78776"/>
                    <a:pt x="87593" y="79358"/>
                    <a:pt x="87170" y="80470"/>
                  </a:cubicBezTo>
                  <a:cubicBezTo>
                    <a:pt x="83251" y="91300"/>
                    <a:pt x="75016" y="96808"/>
                    <a:pt x="62703" y="96808"/>
                  </a:cubicBezTo>
                  <a:cubicBezTo>
                    <a:pt x="48669" y="96808"/>
                    <a:pt x="37495" y="87461"/>
                    <a:pt x="35720" y="74698"/>
                  </a:cubicBezTo>
                  <a:lnTo>
                    <a:pt x="116773" y="74698"/>
                  </a:lnTo>
                  <a:cubicBezTo>
                    <a:pt x="117992" y="74698"/>
                    <a:pt x="118971" y="73692"/>
                    <a:pt x="118998" y="72500"/>
                  </a:cubicBezTo>
                  <a:cubicBezTo>
                    <a:pt x="119024" y="72368"/>
                    <a:pt x="119051" y="72050"/>
                    <a:pt x="119077" y="71600"/>
                  </a:cubicBezTo>
                  <a:cubicBezTo>
                    <a:pt x="119210" y="69852"/>
                    <a:pt x="119474" y="66251"/>
                    <a:pt x="119474" y="62756"/>
                  </a:cubicBezTo>
                  <a:cubicBezTo>
                    <a:pt x="119474" y="24070"/>
                    <a:pt x="96543" y="53"/>
                    <a:pt x="59605" y="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1038375" y="6303288"/>
              <a:ext cx="110974" cy="124266"/>
            </a:xfrm>
            <a:custGeom>
              <a:rect b="b" l="l" r="r" t="t"/>
              <a:pathLst>
                <a:path extrusionOk="0" h="124266" w="110974">
                  <a:moveTo>
                    <a:pt x="66516" y="26"/>
                  </a:moveTo>
                  <a:cubicBezTo>
                    <a:pt x="56401" y="26"/>
                    <a:pt x="43638" y="3548"/>
                    <a:pt x="35059" y="13028"/>
                  </a:cubicBezTo>
                  <a:lnTo>
                    <a:pt x="35059" y="5322"/>
                  </a:lnTo>
                  <a:cubicBezTo>
                    <a:pt x="35059" y="4104"/>
                    <a:pt x="34079" y="3098"/>
                    <a:pt x="32834" y="3098"/>
                  </a:cubicBezTo>
                  <a:lnTo>
                    <a:pt x="2251" y="3098"/>
                  </a:lnTo>
                  <a:cubicBezTo>
                    <a:pt x="1006" y="3098"/>
                    <a:pt x="0" y="4104"/>
                    <a:pt x="0" y="5322"/>
                  </a:cubicBezTo>
                  <a:lnTo>
                    <a:pt x="0" y="122043"/>
                  </a:lnTo>
                  <a:cubicBezTo>
                    <a:pt x="0" y="123261"/>
                    <a:pt x="1006" y="124267"/>
                    <a:pt x="2251" y="124267"/>
                  </a:cubicBezTo>
                  <a:lnTo>
                    <a:pt x="33788" y="124267"/>
                  </a:lnTo>
                  <a:cubicBezTo>
                    <a:pt x="35006" y="124267"/>
                    <a:pt x="36012" y="123261"/>
                    <a:pt x="36012" y="122043"/>
                  </a:cubicBezTo>
                  <a:lnTo>
                    <a:pt x="36012" y="54891"/>
                  </a:lnTo>
                  <a:cubicBezTo>
                    <a:pt x="36012" y="43955"/>
                    <a:pt x="42076" y="32914"/>
                    <a:pt x="55606" y="32914"/>
                  </a:cubicBezTo>
                  <a:cubicBezTo>
                    <a:pt x="72447" y="32914"/>
                    <a:pt x="74963" y="46100"/>
                    <a:pt x="74963" y="53938"/>
                  </a:cubicBezTo>
                  <a:lnTo>
                    <a:pt x="74963" y="122016"/>
                  </a:lnTo>
                  <a:cubicBezTo>
                    <a:pt x="74963" y="123234"/>
                    <a:pt x="75969" y="124240"/>
                    <a:pt x="77187" y="124240"/>
                  </a:cubicBezTo>
                  <a:lnTo>
                    <a:pt x="108750" y="124240"/>
                  </a:lnTo>
                  <a:cubicBezTo>
                    <a:pt x="109968" y="124240"/>
                    <a:pt x="110975" y="123234"/>
                    <a:pt x="110975" y="122016"/>
                  </a:cubicBezTo>
                  <a:lnTo>
                    <a:pt x="110975" y="48483"/>
                  </a:lnTo>
                  <a:cubicBezTo>
                    <a:pt x="110975" y="18588"/>
                    <a:pt x="93948" y="0"/>
                    <a:pt x="66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 pos="1177">
          <p15:clr>
            <a:srgbClr val="FBAE40"/>
          </p15:clr>
        </p15:guide>
        <p15:guide id="2" orient="horz" pos="2304">
          <p15:clr>
            <a:srgbClr val="FBAE40"/>
          </p15:clr>
        </p15:guide>
        <p15:guide id="3" orient="horz" pos="2616">
          <p15:clr>
            <a:srgbClr val="FBAE40"/>
          </p15:clr>
        </p15:guide>
        <p15:guide id="4" pos="543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_2" showMasterSp="0">
  <p:cSld name="1_Section divider">
    <p:bg>
      <p:bgPr>
        <a:solidFill>
          <a:schemeClr val="accent4"/>
        </a:solidFill>
      </p:bgPr>
    </p:bg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" name="Google Shape;433;p41"/>
          <p:cNvGrpSpPr/>
          <p:nvPr/>
        </p:nvGrpSpPr>
        <p:grpSpPr>
          <a:xfrm>
            <a:off x="2476" y="-1"/>
            <a:ext cx="9139244" cy="5144029"/>
            <a:chOff x="3302" y="-38867"/>
            <a:chExt cx="12185659" cy="6897331"/>
          </a:xfrm>
        </p:grpSpPr>
        <p:sp>
          <p:nvSpPr>
            <p:cNvPr id="434" name="Google Shape;434;p41"/>
            <p:cNvSpPr/>
            <p:nvPr/>
          </p:nvSpPr>
          <p:spPr>
            <a:xfrm>
              <a:off x="4540694" y="3540302"/>
              <a:ext cx="1356112" cy="1363455"/>
            </a:xfrm>
            <a:custGeom>
              <a:rect b="b" l="l" r="r" t="t"/>
              <a:pathLst>
                <a:path extrusionOk="0" h="1363455" w="1356112">
                  <a:moveTo>
                    <a:pt x="1356113" y="689030"/>
                  </a:moveTo>
                  <a:cubicBezTo>
                    <a:pt x="1356113" y="302695"/>
                    <a:pt x="1058247" y="0"/>
                    <a:pt x="678023" y="0"/>
                  </a:cubicBezTo>
                  <a:cubicBezTo>
                    <a:pt x="297799" y="0"/>
                    <a:pt x="0" y="309333"/>
                    <a:pt x="0" y="689030"/>
                  </a:cubicBezTo>
                  <a:cubicBezTo>
                    <a:pt x="0" y="1068726"/>
                    <a:pt x="310546" y="1363455"/>
                    <a:pt x="678023" y="1363455"/>
                  </a:cubicBezTo>
                  <a:cubicBezTo>
                    <a:pt x="1045500" y="1363455"/>
                    <a:pt x="1356113" y="1060760"/>
                    <a:pt x="1356113" y="68903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35" name="Google Shape;435;p41"/>
            <p:cNvSpPr/>
            <p:nvPr/>
          </p:nvSpPr>
          <p:spPr>
            <a:xfrm>
              <a:off x="4657595" y="-38867"/>
              <a:ext cx="1123632" cy="3113843"/>
            </a:xfrm>
            <a:custGeom>
              <a:rect b="b" l="l" r="r" t="t"/>
              <a:pathLst>
                <a:path extrusionOk="0" h="3113843" w="1123632">
                  <a:moveTo>
                    <a:pt x="1123632" y="0"/>
                  </a:moveTo>
                  <a:lnTo>
                    <a:pt x="1123632" y="3046799"/>
                  </a:lnTo>
                  <a:cubicBezTo>
                    <a:pt x="1123632" y="3083972"/>
                    <a:pt x="1093846" y="3113843"/>
                    <a:pt x="1057124" y="3113843"/>
                  </a:cubicBezTo>
                  <a:lnTo>
                    <a:pt x="66508" y="3113843"/>
                  </a:lnTo>
                  <a:cubicBezTo>
                    <a:pt x="29786" y="3113843"/>
                    <a:pt x="0" y="3083972"/>
                    <a:pt x="0" y="3046799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36" name="Google Shape;436;p41"/>
            <p:cNvSpPr/>
            <p:nvPr/>
          </p:nvSpPr>
          <p:spPr>
            <a:xfrm>
              <a:off x="4651716" y="5379042"/>
              <a:ext cx="1132284" cy="1472783"/>
            </a:xfrm>
            <a:custGeom>
              <a:rect b="b" l="l" r="r" t="t"/>
              <a:pathLst>
                <a:path extrusionOk="0" h="1472783" w="1132284">
                  <a:moveTo>
                    <a:pt x="0" y="1472784"/>
                  </a:moveTo>
                  <a:lnTo>
                    <a:pt x="0" y="87622"/>
                  </a:lnTo>
                  <a:cubicBezTo>
                    <a:pt x="0" y="38501"/>
                    <a:pt x="30711" y="0"/>
                    <a:pt x="67102" y="0"/>
                  </a:cubicBezTo>
                  <a:lnTo>
                    <a:pt x="1065248" y="0"/>
                  </a:lnTo>
                  <a:cubicBezTo>
                    <a:pt x="1101573" y="0"/>
                    <a:pt x="1132284" y="38501"/>
                    <a:pt x="1132284" y="87622"/>
                  </a:cubicBezTo>
                  <a:lnTo>
                    <a:pt x="1132284" y="1472784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37" name="Google Shape;437;p41"/>
            <p:cNvSpPr/>
            <p:nvPr/>
          </p:nvSpPr>
          <p:spPr>
            <a:xfrm>
              <a:off x="11295894" y="5376387"/>
              <a:ext cx="893067" cy="1475439"/>
            </a:xfrm>
            <a:custGeom>
              <a:rect b="b" l="l" r="r" t="t"/>
              <a:pathLst>
                <a:path extrusionOk="0" h="1475439" w="893067">
                  <a:moveTo>
                    <a:pt x="893068" y="0"/>
                  </a:moveTo>
                  <a:lnTo>
                    <a:pt x="66508" y="0"/>
                  </a:lnTo>
                  <a:cubicBezTo>
                    <a:pt x="29787" y="0"/>
                    <a:pt x="0" y="30535"/>
                    <a:pt x="0" y="67045"/>
                  </a:cubicBezTo>
                  <a:lnTo>
                    <a:pt x="0" y="1475439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38" name="Google Shape;438;p41"/>
            <p:cNvSpPr/>
            <p:nvPr/>
          </p:nvSpPr>
          <p:spPr>
            <a:xfrm>
              <a:off x="6316393" y="1562827"/>
              <a:ext cx="1123632" cy="3816215"/>
            </a:xfrm>
            <a:custGeom>
              <a:rect b="b" l="l" r="r" t="t"/>
              <a:pathLst>
                <a:path extrusionOk="0" h="3816215" w="1123632">
                  <a:moveTo>
                    <a:pt x="1123632" y="66381"/>
                  </a:moveTo>
                  <a:cubicBezTo>
                    <a:pt x="1123632" y="29871"/>
                    <a:pt x="1093846" y="0"/>
                    <a:pt x="1057125" y="0"/>
                  </a:cubicBezTo>
                  <a:lnTo>
                    <a:pt x="66574" y="0"/>
                  </a:lnTo>
                  <a:cubicBezTo>
                    <a:pt x="29787" y="0"/>
                    <a:pt x="0" y="29871"/>
                    <a:pt x="0" y="66381"/>
                  </a:cubicBezTo>
                  <a:lnTo>
                    <a:pt x="0" y="3749835"/>
                  </a:lnTo>
                  <a:cubicBezTo>
                    <a:pt x="0" y="3786344"/>
                    <a:pt x="29787" y="3816215"/>
                    <a:pt x="66574" y="3816215"/>
                  </a:cubicBezTo>
                  <a:lnTo>
                    <a:pt x="1057125" y="3816215"/>
                  </a:lnTo>
                  <a:cubicBezTo>
                    <a:pt x="1093846" y="3816215"/>
                    <a:pt x="1123632" y="3786344"/>
                    <a:pt x="1123632" y="3749835"/>
                  </a:cubicBezTo>
                  <a:lnTo>
                    <a:pt x="1123632" y="66381"/>
                  </a:lnTo>
                  <a:close/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39" name="Google Shape;439;p41"/>
            <p:cNvSpPr/>
            <p:nvPr/>
          </p:nvSpPr>
          <p:spPr>
            <a:xfrm>
              <a:off x="6192030" y="-38867"/>
              <a:ext cx="1356112" cy="1136367"/>
            </a:xfrm>
            <a:custGeom>
              <a:rect b="b" l="l" r="r" t="t"/>
              <a:pathLst>
                <a:path extrusionOk="0" h="1136367" w="1356112">
                  <a:moveTo>
                    <a:pt x="175483" y="0"/>
                  </a:moveTo>
                  <a:cubicBezTo>
                    <a:pt x="66508" y="122339"/>
                    <a:pt x="0" y="284440"/>
                    <a:pt x="0" y="461942"/>
                  </a:cubicBezTo>
                  <a:cubicBezTo>
                    <a:pt x="0" y="827698"/>
                    <a:pt x="310546" y="1136368"/>
                    <a:pt x="678023" y="1136368"/>
                  </a:cubicBezTo>
                  <a:cubicBezTo>
                    <a:pt x="1045500" y="1136368"/>
                    <a:pt x="1356113" y="833673"/>
                    <a:pt x="1356113" y="461942"/>
                  </a:cubicBezTo>
                  <a:cubicBezTo>
                    <a:pt x="1356113" y="282648"/>
                    <a:pt x="1291916" y="121344"/>
                    <a:pt x="1185121" y="0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40" name="Google Shape;440;p41"/>
            <p:cNvSpPr/>
            <p:nvPr/>
          </p:nvSpPr>
          <p:spPr>
            <a:xfrm>
              <a:off x="7976910" y="-38867"/>
              <a:ext cx="1123632" cy="3713259"/>
            </a:xfrm>
            <a:custGeom>
              <a:rect b="b" l="l" r="r" t="t"/>
              <a:pathLst>
                <a:path extrusionOk="0" h="3713259" w="1123632">
                  <a:moveTo>
                    <a:pt x="1123632" y="0"/>
                  </a:moveTo>
                  <a:lnTo>
                    <a:pt x="1123632" y="3646879"/>
                  </a:lnTo>
                  <a:cubicBezTo>
                    <a:pt x="1123632" y="3683388"/>
                    <a:pt x="1093846" y="3713259"/>
                    <a:pt x="1057058" y="3713259"/>
                  </a:cubicBezTo>
                  <a:lnTo>
                    <a:pt x="66507" y="3713259"/>
                  </a:lnTo>
                  <a:cubicBezTo>
                    <a:pt x="29787" y="3713259"/>
                    <a:pt x="0" y="3683388"/>
                    <a:pt x="0" y="3646879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41" name="Google Shape;441;p41"/>
            <p:cNvSpPr/>
            <p:nvPr/>
          </p:nvSpPr>
          <p:spPr>
            <a:xfrm>
              <a:off x="9520128" y="5832421"/>
              <a:ext cx="1356112" cy="1019405"/>
            </a:xfrm>
            <a:custGeom>
              <a:rect b="b" l="l" r="r" t="t"/>
              <a:pathLst>
                <a:path extrusionOk="0" h="1019405" w="1356112">
                  <a:moveTo>
                    <a:pt x="1268866" y="1019405"/>
                  </a:moveTo>
                  <a:cubicBezTo>
                    <a:pt x="1324411" y="921760"/>
                    <a:pt x="1356113" y="809046"/>
                    <a:pt x="1356113" y="689030"/>
                  </a:cubicBezTo>
                  <a:cubicBezTo>
                    <a:pt x="1356113" y="302695"/>
                    <a:pt x="1058248" y="0"/>
                    <a:pt x="678023" y="0"/>
                  </a:cubicBezTo>
                  <a:cubicBezTo>
                    <a:pt x="297800" y="0"/>
                    <a:pt x="0" y="308669"/>
                    <a:pt x="0" y="689030"/>
                  </a:cubicBezTo>
                  <a:cubicBezTo>
                    <a:pt x="0" y="808050"/>
                    <a:pt x="33023" y="921096"/>
                    <a:pt x="90284" y="1019405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42" name="Google Shape;442;p41"/>
            <p:cNvSpPr/>
            <p:nvPr/>
          </p:nvSpPr>
          <p:spPr>
            <a:xfrm>
              <a:off x="9635708" y="1562827"/>
              <a:ext cx="1123632" cy="3816215"/>
            </a:xfrm>
            <a:custGeom>
              <a:rect b="b" l="l" r="r" t="t"/>
              <a:pathLst>
                <a:path extrusionOk="0" h="3816215" w="1123632">
                  <a:moveTo>
                    <a:pt x="0" y="3749835"/>
                  </a:moveTo>
                  <a:cubicBezTo>
                    <a:pt x="0" y="3786344"/>
                    <a:pt x="29787" y="3816215"/>
                    <a:pt x="66508" y="3816215"/>
                  </a:cubicBezTo>
                  <a:lnTo>
                    <a:pt x="1057125" y="3816215"/>
                  </a:lnTo>
                  <a:cubicBezTo>
                    <a:pt x="1093846" y="3816215"/>
                    <a:pt x="1123632" y="3786344"/>
                    <a:pt x="1123632" y="3749835"/>
                  </a:cubicBezTo>
                  <a:lnTo>
                    <a:pt x="1123632" y="66381"/>
                  </a:lnTo>
                  <a:cubicBezTo>
                    <a:pt x="1123632" y="29871"/>
                    <a:pt x="1093846" y="0"/>
                    <a:pt x="1057125" y="0"/>
                  </a:cubicBezTo>
                  <a:lnTo>
                    <a:pt x="66508" y="0"/>
                  </a:lnTo>
                  <a:cubicBezTo>
                    <a:pt x="29787" y="0"/>
                    <a:pt x="0" y="29871"/>
                    <a:pt x="0" y="66381"/>
                  </a:cubicBezTo>
                  <a:lnTo>
                    <a:pt x="0" y="3749835"/>
                  </a:lnTo>
                  <a:close/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43" name="Google Shape;443;p41"/>
            <p:cNvSpPr/>
            <p:nvPr/>
          </p:nvSpPr>
          <p:spPr>
            <a:xfrm>
              <a:off x="9520128" y="-38867"/>
              <a:ext cx="1356112" cy="1131721"/>
            </a:xfrm>
            <a:custGeom>
              <a:rect b="b" l="l" r="r" t="t"/>
              <a:pathLst>
                <a:path extrusionOk="0" h="1131721" w="1356112">
                  <a:moveTo>
                    <a:pt x="171784" y="0"/>
                  </a:moveTo>
                  <a:cubicBezTo>
                    <a:pt x="64989" y="121742"/>
                    <a:pt x="0" y="282184"/>
                    <a:pt x="0" y="457959"/>
                  </a:cubicBezTo>
                  <a:cubicBezTo>
                    <a:pt x="0" y="823052"/>
                    <a:pt x="310546" y="1131721"/>
                    <a:pt x="678023" y="1131721"/>
                  </a:cubicBezTo>
                  <a:cubicBezTo>
                    <a:pt x="1045501" y="1131721"/>
                    <a:pt x="1356113" y="829690"/>
                    <a:pt x="1356113" y="457959"/>
                  </a:cubicBezTo>
                  <a:cubicBezTo>
                    <a:pt x="1356113" y="280590"/>
                    <a:pt x="1293304" y="120879"/>
                    <a:pt x="1188622" y="0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44" name="Google Shape;444;p41"/>
            <p:cNvSpPr/>
            <p:nvPr/>
          </p:nvSpPr>
          <p:spPr>
            <a:xfrm>
              <a:off x="8315657" y="4059398"/>
              <a:ext cx="1034669" cy="1989577"/>
            </a:xfrm>
            <a:custGeom>
              <a:rect b="b" l="l" r="r" t="t"/>
              <a:pathLst>
                <a:path extrusionOk="0" h="1989577" w="1034669">
                  <a:moveTo>
                    <a:pt x="379564" y="0"/>
                  </a:moveTo>
                  <a:cubicBezTo>
                    <a:pt x="446138" y="6638"/>
                    <a:pt x="573077" y="39164"/>
                    <a:pt x="698894" y="169270"/>
                  </a:cubicBezTo>
                  <a:cubicBezTo>
                    <a:pt x="808662" y="283444"/>
                    <a:pt x="838647" y="431473"/>
                    <a:pt x="861564" y="550958"/>
                  </a:cubicBezTo>
                  <a:cubicBezTo>
                    <a:pt x="892341" y="711599"/>
                    <a:pt x="894256" y="720892"/>
                    <a:pt x="939894" y="878214"/>
                  </a:cubicBezTo>
                  <a:cubicBezTo>
                    <a:pt x="959774" y="946586"/>
                    <a:pt x="1000523" y="1036200"/>
                    <a:pt x="1017630" y="1125150"/>
                  </a:cubicBezTo>
                  <a:cubicBezTo>
                    <a:pt x="1034339" y="1211444"/>
                    <a:pt x="1039424" y="1300394"/>
                    <a:pt x="1029914" y="1388016"/>
                  </a:cubicBezTo>
                  <a:cubicBezTo>
                    <a:pt x="1021460" y="1466345"/>
                    <a:pt x="1002373" y="1542019"/>
                    <a:pt x="967963" y="1615701"/>
                  </a:cubicBezTo>
                  <a:cubicBezTo>
                    <a:pt x="832834" y="1904456"/>
                    <a:pt x="435504" y="2055140"/>
                    <a:pt x="0" y="1962208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45" name="Google Shape;445;p41"/>
            <p:cNvSpPr/>
            <p:nvPr/>
          </p:nvSpPr>
          <p:spPr>
            <a:xfrm>
              <a:off x="8094972" y="4944740"/>
              <a:ext cx="746931" cy="747128"/>
            </a:xfrm>
            <a:custGeom>
              <a:rect b="b" l="l" r="r" t="t"/>
              <a:pathLst>
                <a:path extrusionOk="0" h="747128" w="746931">
                  <a:moveTo>
                    <a:pt x="188059" y="50623"/>
                  </a:moveTo>
                  <a:cubicBezTo>
                    <a:pt x="9076" y="154840"/>
                    <a:pt x="-53074" y="383189"/>
                    <a:pt x="49363" y="561753"/>
                  </a:cubicBezTo>
                  <a:cubicBezTo>
                    <a:pt x="151734" y="739653"/>
                    <a:pt x="379855" y="800059"/>
                    <a:pt x="558838" y="696505"/>
                  </a:cubicBezTo>
                  <a:cubicBezTo>
                    <a:pt x="737888" y="592288"/>
                    <a:pt x="799970" y="363939"/>
                    <a:pt x="697600" y="185375"/>
                  </a:cubicBezTo>
                  <a:cubicBezTo>
                    <a:pt x="595229" y="7476"/>
                    <a:pt x="367108" y="-52931"/>
                    <a:pt x="188059" y="50623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46" name="Google Shape;446;p41"/>
            <p:cNvSpPr/>
            <p:nvPr/>
          </p:nvSpPr>
          <p:spPr>
            <a:xfrm>
              <a:off x="7822967" y="4055033"/>
              <a:ext cx="1315855" cy="1982141"/>
            </a:xfrm>
            <a:custGeom>
              <a:rect b="b" l="l" r="r" t="t"/>
              <a:pathLst>
                <a:path extrusionOk="0" h="1982141" w="1315855">
                  <a:moveTo>
                    <a:pt x="872253" y="4364"/>
                  </a:moveTo>
                  <a:cubicBezTo>
                    <a:pt x="818426" y="-4265"/>
                    <a:pt x="733689" y="-2938"/>
                    <a:pt x="661370" y="34899"/>
                  </a:cubicBezTo>
                  <a:cubicBezTo>
                    <a:pt x="510786" y="113228"/>
                    <a:pt x="482453" y="321663"/>
                    <a:pt x="410925" y="450441"/>
                  </a:cubicBezTo>
                  <a:cubicBezTo>
                    <a:pt x="362712" y="536736"/>
                    <a:pt x="259549" y="673480"/>
                    <a:pt x="197466" y="761102"/>
                  </a:cubicBezTo>
                  <a:cubicBezTo>
                    <a:pt x="113126" y="880587"/>
                    <a:pt x="60091" y="1007374"/>
                    <a:pt x="28786" y="1130841"/>
                  </a:cubicBezTo>
                  <a:cubicBezTo>
                    <a:pt x="-43534" y="1415614"/>
                    <a:pt x="28918" y="1603470"/>
                    <a:pt x="151565" y="1758801"/>
                  </a:cubicBezTo>
                  <a:cubicBezTo>
                    <a:pt x="227649" y="1855716"/>
                    <a:pt x="360863" y="1934045"/>
                    <a:pt x="479084" y="1963253"/>
                  </a:cubicBezTo>
                  <a:cubicBezTo>
                    <a:pt x="791677" y="2040254"/>
                    <a:pt x="1114046" y="1875631"/>
                    <a:pt x="1248581" y="1582229"/>
                  </a:cubicBezTo>
                  <a:cubicBezTo>
                    <a:pt x="1306436" y="1455442"/>
                    <a:pt x="1320636" y="1322017"/>
                    <a:pt x="1314560" y="1185273"/>
                  </a:cubicBezTo>
                  <a:cubicBezTo>
                    <a:pt x="1310201" y="1088358"/>
                    <a:pt x="1279754" y="937674"/>
                    <a:pt x="1253996" y="844741"/>
                  </a:cubicBezTo>
                  <a:cubicBezTo>
                    <a:pt x="1210868" y="688084"/>
                    <a:pt x="1199707" y="582538"/>
                    <a:pt x="1170911" y="422562"/>
                  </a:cubicBezTo>
                  <a:cubicBezTo>
                    <a:pt x="1149446" y="303740"/>
                    <a:pt x="1106846" y="192221"/>
                    <a:pt x="1028450" y="99952"/>
                  </a:cubicBezTo>
                  <a:cubicBezTo>
                    <a:pt x="987304" y="50831"/>
                    <a:pt x="928194" y="13657"/>
                    <a:pt x="872253" y="4364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47" name="Google Shape;447;p41"/>
            <p:cNvSpPr/>
            <p:nvPr/>
          </p:nvSpPr>
          <p:spPr>
            <a:xfrm>
              <a:off x="11512854" y="4096571"/>
              <a:ext cx="48609" cy="9425"/>
            </a:xfrm>
            <a:custGeom>
              <a:rect b="b" l="l" r="r" t="t"/>
              <a:pathLst>
                <a:path extrusionOk="0" h="9425" w="48609">
                  <a:moveTo>
                    <a:pt x="48609" y="9426"/>
                  </a:moveTo>
                  <a:cubicBezTo>
                    <a:pt x="32494" y="6638"/>
                    <a:pt x="16247" y="351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48" name="Google Shape;448;p41"/>
            <p:cNvSpPr/>
            <p:nvPr/>
          </p:nvSpPr>
          <p:spPr>
            <a:xfrm>
              <a:off x="11892417" y="2135027"/>
              <a:ext cx="296478" cy="146767"/>
            </a:xfrm>
            <a:custGeom>
              <a:rect b="b" l="l" r="r" t="t"/>
              <a:pathLst>
                <a:path extrusionOk="0" h="146767" w="296478">
                  <a:moveTo>
                    <a:pt x="0" y="0"/>
                  </a:moveTo>
                  <a:cubicBezTo>
                    <a:pt x="62545" y="6240"/>
                    <a:pt x="178389" y="35314"/>
                    <a:pt x="296478" y="146767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49" name="Google Shape;449;p41"/>
            <p:cNvSpPr/>
            <p:nvPr/>
          </p:nvSpPr>
          <p:spPr>
            <a:xfrm>
              <a:off x="11561463" y="4033376"/>
              <a:ext cx="627498" cy="90858"/>
            </a:xfrm>
            <a:custGeom>
              <a:rect b="b" l="l" r="r" t="t"/>
              <a:pathLst>
                <a:path extrusionOk="0" h="90858" w="627498">
                  <a:moveTo>
                    <a:pt x="0" y="72620"/>
                  </a:moveTo>
                  <a:cubicBezTo>
                    <a:pt x="234857" y="113643"/>
                    <a:pt x="455978" y="83772"/>
                    <a:pt x="627498" y="0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50" name="Google Shape;450;p41"/>
            <p:cNvSpPr/>
            <p:nvPr/>
          </p:nvSpPr>
          <p:spPr>
            <a:xfrm>
              <a:off x="11292200" y="3020222"/>
              <a:ext cx="746899" cy="747052"/>
            </a:xfrm>
            <a:custGeom>
              <a:rect b="b" l="l" r="r" t="t"/>
              <a:pathLst>
                <a:path extrusionOk="0" h="747052" w="746899">
                  <a:moveTo>
                    <a:pt x="188093" y="50770"/>
                  </a:moveTo>
                  <a:cubicBezTo>
                    <a:pt x="9044" y="154323"/>
                    <a:pt x="-53039" y="383336"/>
                    <a:pt x="49331" y="561236"/>
                  </a:cubicBezTo>
                  <a:cubicBezTo>
                    <a:pt x="151702" y="739799"/>
                    <a:pt x="379823" y="800206"/>
                    <a:pt x="558807" y="695988"/>
                  </a:cubicBezTo>
                  <a:cubicBezTo>
                    <a:pt x="737856" y="592434"/>
                    <a:pt x="799939" y="363422"/>
                    <a:pt x="697568" y="185522"/>
                  </a:cubicBezTo>
                  <a:cubicBezTo>
                    <a:pt x="595198" y="6958"/>
                    <a:pt x="367076" y="-52784"/>
                    <a:pt x="188093" y="5077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51" name="Google Shape;451;p41"/>
            <p:cNvSpPr/>
            <p:nvPr/>
          </p:nvSpPr>
          <p:spPr>
            <a:xfrm>
              <a:off x="11020164" y="2130643"/>
              <a:ext cx="872253" cy="1975353"/>
            </a:xfrm>
            <a:custGeom>
              <a:rect b="b" l="l" r="r" t="t"/>
              <a:pathLst>
                <a:path extrusionOk="0" h="1975353" w="872253">
                  <a:moveTo>
                    <a:pt x="872253" y="4384"/>
                  </a:moveTo>
                  <a:cubicBezTo>
                    <a:pt x="818492" y="-4246"/>
                    <a:pt x="733690" y="-2918"/>
                    <a:pt x="661436" y="34255"/>
                  </a:cubicBezTo>
                  <a:cubicBezTo>
                    <a:pt x="510786" y="113248"/>
                    <a:pt x="482452" y="321682"/>
                    <a:pt x="410925" y="449797"/>
                  </a:cubicBezTo>
                  <a:cubicBezTo>
                    <a:pt x="362712" y="536755"/>
                    <a:pt x="259549" y="673499"/>
                    <a:pt x="197466" y="761121"/>
                  </a:cubicBezTo>
                  <a:cubicBezTo>
                    <a:pt x="113126" y="880606"/>
                    <a:pt x="60092" y="1007393"/>
                    <a:pt x="28786" y="1130861"/>
                  </a:cubicBezTo>
                  <a:cubicBezTo>
                    <a:pt x="-43534" y="1414969"/>
                    <a:pt x="28918" y="1602826"/>
                    <a:pt x="151565" y="1758820"/>
                  </a:cubicBezTo>
                  <a:cubicBezTo>
                    <a:pt x="227649" y="1855736"/>
                    <a:pt x="360862" y="1933401"/>
                    <a:pt x="479150" y="1963272"/>
                  </a:cubicBezTo>
                  <a:cubicBezTo>
                    <a:pt x="499822" y="1968384"/>
                    <a:pt x="520561" y="1972366"/>
                    <a:pt x="541299" y="1975353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52" name="Google Shape;452;p41"/>
            <p:cNvSpPr/>
            <p:nvPr/>
          </p:nvSpPr>
          <p:spPr>
            <a:xfrm>
              <a:off x="11892417" y="2135027"/>
              <a:ext cx="296478" cy="407045"/>
            </a:xfrm>
            <a:custGeom>
              <a:rect b="b" l="l" r="r" t="t"/>
              <a:pathLst>
                <a:path extrusionOk="0" h="407045" w="296478">
                  <a:moveTo>
                    <a:pt x="0" y="0"/>
                  </a:moveTo>
                  <a:cubicBezTo>
                    <a:pt x="55940" y="8629"/>
                    <a:pt x="115052" y="46466"/>
                    <a:pt x="156198" y="94924"/>
                  </a:cubicBezTo>
                  <a:cubicBezTo>
                    <a:pt x="232150" y="184936"/>
                    <a:pt x="274419" y="292406"/>
                    <a:pt x="296478" y="407045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53" name="Google Shape;453;p41"/>
            <p:cNvSpPr/>
            <p:nvPr/>
          </p:nvSpPr>
          <p:spPr>
            <a:xfrm>
              <a:off x="11561463" y="3845321"/>
              <a:ext cx="627498" cy="267424"/>
            </a:xfrm>
            <a:custGeom>
              <a:rect b="b" l="l" r="r" t="t"/>
              <a:pathLst>
                <a:path extrusionOk="0" h="267424" w="627498">
                  <a:moveTo>
                    <a:pt x="0" y="260676"/>
                  </a:moveTo>
                  <a:cubicBezTo>
                    <a:pt x="241330" y="295792"/>
                    <a:pt x="480613" y="191640"/>
                    <a:pt x="627498" y="0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54" name="Google Shape;454;p41"/>
            <p:cNvSpPr/>
            <p:nvPr/>
          </p:nvSpPr>
          <p:spPr>
            <a:xfrm>
              <a:off x="6213164" y="5872581"/>
              <a:ext cx="1314041" cy="979244"/>
            </a:xfrm>
            <a:custGeom>
              <a:rect b="b" l="l" r="r" t="t"/>
              <a:pathLst>
                <a:path extrusionOk="0" h="979244" w="1314041">
                  <a:moveTo>
                    <a:pt x="1234853" y="979245"/>
                  </a:moveTo>
                  <a:cubicBezTo>
                    <a:pt x="1236240" y="978316"/>
                    <a:pt x="1237495" y="977121"/>
                    <a:pt x="1238221" y="975528"/>
                  </a:cubicBezTo>
                  <a:lnTo>
                    <a:pt x="1288878" y="853321"/>
                  </a:lnTo>
                  <a:cubicBezTo>
                    <a:pt x="1290859" y="848874"/>
                    <a:pt x="1288680" y="842900"/>
                    <a:pt x="1283925" y="841373"/>
                  </a:cubicBezTo>
                  <a:lnTo>
                    <a:pt x="1031433" y="735562"/>
                  </a:lnTo>
                  <a:lnTo>
                    <a:pt x="1304795" y="735562"/>
                  </a:lnTo>
                  <a:cubicBezTo>
                    <a:pt x="1309880" y="735562"/>
                    <a:pt x="1314041" y="731845"/>
                    <a:pt x="1314041" y="726601"/>
                  </a:cubicBezTo>
                  <a:lnTo>
                    <a:pt x="1314041" y="593907"/>
                  </a:lnTo>
                  <a:cubicBezTo>
                    <a:pt x="1314041" y="588662"/>
                    <a:pt x="1309880" y="584945"/>
                    <a:pt x="1304795" y="584945"/>
                  </a:cubicBezTo>
                  <a:lnTo>
                    <a:pt x="1035857" y="584945"/>
                  </a:lnTo>
                  <a:lnTo>
                    <a:pt x="1284585" y="482122"/>
                  </a:lnTo>
                  <a:cubicBezTo>
                    <a:pt x="1289340" y="480661"/>
                    <a:pt x="1291652" y="474687"/>
                    <a:pt x="1289605" y="470173"/>
                  </a:cubicBezTo>
                  <a:lnTo>
                    <a:pt x="1239476" y="347966"/>
                  </a:lnTo>
                  <a:cubicBezTo>
                    <a:pt x="1237561" y="342723"/>
                    <a:pt x="1232145" y="340532"/>
                    <a:pt x="1227389" y="342723"/>
                  </a:cubicBezTo>
                  <a:lnTo>
                    <a:pt x="975822" y="446741"/>
                  </a:lnTo>
                  <a:lnTo>
                    <a:pt x="1168147" y="253308"/>
                  </a:lnTo>
                  <a:cubicBezTo>
                    <a:pt x="1171780" y="249591"/>
                    <a:pt x="1171780" y="243617"/>
                    <a:pt x="1168147" y="239899"/>
                  </a:cubicBezTo>
                  <a:lnTo>
                    <a:pt x="1074957" y="146767"/>
                  </a:lnTo>
                  <a:cubicBezTo>
                    <a:pt x="1071390" y="143050"/>
                    <a:pt x="1065447" y="143050"/>
                    <a:pt x="1061814" y="146767"/>
                  </a:cubicBezTo>
                  <a:lnTo>
                    <a:pt x="872527" y="336749"/>
                  </a:lnTo>
                  <a:lnTo>
                    <a:pt x="975492" y="88684"/>
                  </a:lnTo>
                  <a:cubicBezTo>
                    <a:pt x="977473" y="83440"/>
                    <a:pt x="975162" y="78263"/>
                    <a:pt x="970538" y="76006"/>
                  </a:cubicBezTo>
                  <a:lnTo>
                    <a:pt x="848949" y="25357"/>
                  </a:lnTo>
                  <a:cubicBezTo>
                    <a:pt x="844194" y="23101"/>
                    <a:pt x="838778" y="25357"/>
                    <a:pt x="836796" y="30601"/>
                  </a:cubicBezTo>
                  <a:lnTo>
                    <a:pt x="732114" y="282847"/>
                  </a:lnTo>
                  <a:lnTo>
                    <a:pt x="732114" y="9692"/>
                  </a:lnTo>
                  <a:cubicBezTo>
                    <a:pt x="732114" y="4447"/>
                    <a:pt x="727953" y="0"/>
                    <a:pt x="722868" y="0"/>
                  </a:cubicBezTo>
                  <a:lnTo>
                    <a:pt x="591107" y="0"/>
                  </a:lnTo>
                  <a:cubicBezTo>
                    <a:pt x="586022" y="0"/>
                    <a:pt x="581861" y="4447"/>
                    <a:pt x="581861" y="9692"/>
                  </a:cubicBezTo>
                  <a:lnTo>
                    <a:pt x="581861" y="278466"/>
                  </a:lnTo>
                  <a:lnTo>
                    <a:pt x="479887" y="29871"/>
                  </a:lnTo>
                  <a:cubicBezTo>
                    <a:pt x="477971" y="24627"/>
                    <a:pt x="472556" y="22437"/>
                    <a:pt x="467800" y="24627"/>
                  </a:cubicBezTo>
                  <a:lnTo>
                    <a:pt x="345946" y="75276"/>
                  </a:lnTo>
                  <a:cubicBezTo>
                    <a:pt x="341191" y="76736"/>
                    <a:pt x="338946" y="81980"/>
                    <a:pt x="340927" y="87224"/>
                  </a:cubicBezTo>
                  <a:lnTo>
                    <a:pt x="444288" y="339669"/>
                  </a:lnTo>
                  <a:lnTo>
                    <a:pt x="252096" y="146834"/>
                  </a:lnTo>
                  <a:cubicBezTo>
                    <a:pt x="248463" y="143116"/>
                    <a:pt x="242585" y="143116"/>
                    <a:pt x="238953" y="146834"/>
                  </a:cubicBezTo>
                  <a:lnTo>
                    <a:pt x="145829" y="239966"/>
                  </a:lnTo>
                  <a:cubicBezTo>
                    <a:pt x="142196" y="243683"/>
                    <a:pt x="142196" y="249657"/>
                    <a:pt x="145829" y="253374"/>
                  </a:cubicBezTo>
                  <a:lnTo>
                    <a:pt x="335115" y="443754"/>
                  </a:lnTo>
                  <a:lnTo>
                    <a:pt x="87973" y="340532"/>
                  </a:lnTo>
                  <a:cubicBezTo>
                    <a:pt x="83218" y="338275"/>
                    <a:pt x="77802" y="340532"/>
                    <a:pt x="75820" y="344980"/>
                  </a:cubicBezTo>
                  <a:lnTo>
                    <a:pt x="25163" y="467186"/>
                  </a:lnTo>
                  <a:cubicBezTo>
                    <a:pt x="23182" y="472430"/>
                    <a:pt x="25362" y="477608"/>
                    <a:pt x="30117" y="479865"/>
                  </a:cubicBezTo>
                  <a:lnTo>
                    <a:pt x="281816" y="584945"/>
                  </a:lnTo>
                  <a:lnTo>
                    <a:pt x="9247" y="584945"/>
                  </a:lnTo>
                  <a:cubicBezTo>
                    <a:pt x="4161" y="584945"/>
                    <a:pt x="0" y="588662"/>
                    <a:pt x="0" y="593907"/>
                  </a:cubicBezTo>
                  <a:lnTo>
                    <a:pt x="0" y="726601"/>
                  </a:lnTo>
                  <a:cubicBezTo>
                    <a:pt x="0" y="731845"/>
                    <a:pt x="4161" y="736292"/>
                    <a:pt x="9247" y="736292"/>
                  </a:cubicBezTo>
                  <a:lnTo>
                    <a:pt x="276401" y="736292"/>
                  </a:lnTo>
                  <a:lnTo>
                    <a:pt x="29456" y="838386"/>
                  </a:lnTo>
                  <a:cubicBezTo>
                    <a:pt x="24701" y="840642"/>
                    <a:pt x="22456" y="845820"/>
                    <a:pt x="24437" y="850335"/>
                  </a:cubicBezTo>
                  <a:lnTo>
                    <a:pt x="74566" y="973338"/>
                  </a:lnTo>
                  <a:cubicBezTo>
                    <a:pt x="76547" y="977785"/>
                    <a:pt x="81963" y="980041"/>
                    <a:pt x="86718" y="977785"/>
                  </a:cubicBezTo>
                  <a:lnTo>
                    <a:pt x="339078" y="873435"/>
                  </a:lnTo>
                  <a:lnTo>
                    <a:pt x="233603" y="979245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55" name="Google Shape;455;p41"/>
            <p:cNvSpPr/>
            <p:nvPr/>
          </p:nvSpPr>
          <p:spPr>
            <a:xfrm>
              <a:off x="7192752" y="6749998"/>
              <a:ext cx="242980" cy="101827"/>
            </a:xfrm>
            <a:custGeom>
              <a:rect b="b" l="l" r="r" t="t"/>
              <a:pathLst>
                <a:path extrusionOk="0" h="101827" w="242980">
                  <a:moveTo>
                    <a:pt x="101247" y="101827"/>
                  </a:moveTo>
                  <a:lnTo>
                    <a:pt x="0" y="0"/>
                  </a:lnTo>
                  <a:lnTo>
                    <a:pt x="242981" y="101827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56" name="Google Shape;456;p41"/>
            <p:cNvSpPr/>
            <p:nvPr/>
          </p:nvSpPr>
          <p:spPr>
            <a:xfrm>
              <a:off x="7435732" y="6851826"/>
              <a:ext cx="12284" cy="1910"/>
            </a:xfrm>
            <a:custGeom>
              <a:rect b="b" l="l" r="r" t="t"/>
              <a:pathLst>
                <a:path extrusionOk="0" h="1910" w="12284">
                  <a:moveTo>
                    <a:pt x="12284" y="0"/>
                  </a:moveTo>
                  <a:cubicBezTo>
                    <a:pt x="9775" y="1726"/>
                    <a:pt x="6538" y="2456"/>
                    <a:pt x="3501" y="1461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57" name="Google Shape;457;p41"/>
            <p:cNvSpPr/>
            <p:nvPr/>
          </p:nvSpPr>
          <p:spPr>
            <a:xfrm>
              <a:off x="3302" y="1562827"/>
              <a:ext cx="810576" cy="3816215"/>
            </a:xfrm>
            <a:custGeom>
              <a:rect b="b" l="l" r="r" t="t"/>
              <a:pathLst>
                <a:path extrusionOk="0" h="3816215" w="810576">
                  <a:moveTo>
                    <a:pt x="0" y="3816215"/>
                  </a:moveTo>
                  <a:lnTo>
                    <a:pt x="744069" y="3816215"/>
                  </a:lnTo>
                  <a:cubicBezTo>
                    <a:pt x="780790" y="3816215"/>
                    <a:pt x="810577" y="3786344"/>
                    <a:pt x="810577" y="3749835"/>
                  </a:cubicBezTo>
                  <a:lnTo>
                    <a:pt x="810577" y="66381"/>
                  </a:lnTo>
                  <a:cubicBezTo>
                    <a:pt x="810577" y="29871"/>
                    <a:pt x="780790" y="0"/>
                    <a:pt x="744069" y="0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58" name="Google Shape;458;p41"/>
            <p:cNvSpPr/>
            <p:nvPr/>
          </p:nvSpPr>
          <p:spPr>
            <a:xfrm>
              <a:off x="3302" y="-38867"/>
              <a:ext cx="918626" cy="1136367"/>
            </a:xfrm>
            <a:custGeom>
              <a:rect b="b" l="l" r="r" t="t"/>
              <a:pathLst>
                <a:path extrusionOk="0" h="1136367" w="918626">
                  <a:moveTo>
                    <a:pt x="0" y="1090764"/>
                  </a:moveTo>
                  <a:cubicBezTo>
                    <a:pt x="75160" y="1120105"/>
                    <a:pt x="156330" y="1136368"/>
                    <a:pt x="240538" y="1136368"/>
                  </a:cubicBezTo>
                  <a:cubicBezTo>
                    <a:pt x="614421" y="1136368"/>
                    <a:pt x="918627" y="833673"/>
                    <a:pt x="918627" y="461942"/>
                  </a:cubicBezTo>
                  <a:cubicBezTo>
                    <a:pt x="918627" y="282648"/>
                    <a:pt x="854431" y="121344"/>
                    <a:pt x="747635" y="0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59" name="Google Shape;459;p41"/>
            <p:cNvSpPr/>
            <p:nvPr/>
          </p:nvSpPr>
          <p:spPr>
            <a:xfrm>
              <a:off x="1350762" y="-38867"/>
              <a:ext cx="1123632" cy="3713259"/>
            </a:xfrm>
            <a:custGeom>
              <a:rect b="b" l="l" r="r" t="t"/>
              <a:pathLst>
                <a:path extrusionOk="0" h="3713259" w="1123632">
                  <a:moveTo>
                    <a:pt x="1123632" y="0"/>
                  </a:moveTo>
                  <a:lnTo>
                    <a:pt x="1123632" y="3646879"/>
                  </a:lnTo>
                  <a:cubicBezTo>
                    <a:pt x="1123632" y="3683388"/>
                    <a:pt x="1093846" y="3713259"/>
                    <a:pt x="1057058" y="3713259"/>
                  </a:cubicBezTo>
                  <a:lnTo>
                    <a:pt x="66508" y="3713259"/>
                  </a:lnTo>
                  <a:cubicBezTo>
                    <a:pt x="29786" y="3713259"/>
                    <a:pt x="0" y="3683388"/>
                    <a:pt x="0" y="3646879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60" name="Google Shape;460;p41"/>
            <p:cNvSpPr/>
            <p:nvPr/>
          </p:nvSpPr>
          <p:spPr>
            <a:xfrm>
              <a:off x="2893915" y="5832421"/>
              <a:ext cx="1356112" cy="1019405"/>
            </a:xfrm>
            <a:custGeom>
              <a:rect b="b" l="l" r="r" t="t"/>
              <a:pathLst>
                <a:path extrusionOk="0" h="1019405" w="1356112">
                  <a:moveTo>
                    <a:pt x="1268866" y="1019405"/>
                  </a:moveTo>
                  <a:cubicBezTo>
                    <a:pt x="1324411" y="921760"/>
                    <a:pt x="1356112" y="809046"/>
                    <a:pt x="1356112" y="689030"/>
                  </a:cubicBezTo>
                  <a:cubicBezTo>
                    <a:pt x="1356112" y="302695"/>
                    <a:pt x="1058247" y="0"/>
                    <a:pt x="678023" y="0"/>
                  </a:cubicBezTo>
                  <a:cubicBezTo>
                    <a:pt x="297799" y="0"/>
                    <a:pt x="0" y="308669"/>
                    <a:pt x="0" y="689030"/>
                  </a:cubicBezTo>
                  <a:cubicBezTo>
                    <a:pt x="0" y="808050"/>
                    <a:pt x="33023" y="921096"/>
                    <a:pt x="90284" y="1019405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61" name="Google Shape;461;p41"/>
            <p:cNvSpPr/>
            <p:nvPr/>
          </p:nvSpPr>
          <p:spPr>
            <a:xfrm>
              <a:off x="3009561" y="1562827"/>
              <a:ext cx="1123632" cy="3816215"/>
            </a:xfrm>
            <a:custGeom>
              <a:rect b="b" l="l" r="r" t="t"/>
              <a:pathLst>
                <a:path extrusionOk="0" h="3816215" w="1123632">
                  <a:moveTo>
                    <a:pt x="0" y="3749835"/>
                  </a:moveTo>
                  <a:cubicBezTo>
                    <a:pt x="0" y="3786344"/>
                    <a:pt x="29787" y="3816215"/>
                    <a:pt x="66508" y="3816215"/>
                  </a:cubicBezTo>
                  <a:lnTo>
                    <a:pt x="1057124" y="3816215"/>
                  </a:lnTo>
                  <a:cubicBezTo>
                    <a:pt x="1093846" y="3816215"/>
                    <a:pt x="1123632" y="3786344"/>
                    <a:pt x="1123632" y="3749835"/>
                  </a:cubicBezTo>
                  <a:lnTo>
                    <a:pt x="1123632" y="66381"/>
                  </a:lnTo>
                  <a:cubicBezTo>
                    <a:pt x="1123632" y="29871"/>
                    <a:pt x="1093846" y="0"/>
                    <a:pt x="1057124" y="0"/>
                  </a:cubicBezTo>
                  <a:lnTo>
                    <a:pt x="66508" y="0"/>
                  </a:lnTo>
                  <a:cubicBezTo>
                    <a:pt x="29787" y="0"/>
                    <a:pt x="0" y="29871"/>
                    <a:pt x="0" y="66381"/>
                  </a:cubicBezTo>
                  <a:lnTo>
                    <a:pt x="0" y="3749835"/>
                  </a:lnTo>
                  <a:close/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62" name="Google Shape;462;p41"/>
            <p:cNvSpPr/>
            <p:nvPr/>
          </p:nvSpPr>
          <p:spPr>
            <a:xfrm>
              <a:off x="2893981" y="-38867"/>
              <a:ext cx="1356112" cy="1131721"/>
            </a:xfrm>
            <a:custGeom>
              <a:rect b="b" l="l" r="r" t="t"/>
              <a:pathLst>
                <a:path extrusionOk="0" h="1131721" w="1356112">
                  <a:moveTo>
                    <a:pt x="171784" y="0"/>
                  </a:moveTo>
                  <a:cubicBezTo>
                    <a:pt x="64989" y="121742"/>
                    <a:pt x="0" y="282184"/>
                    <a:pt x="0" y="457959"/>
                  </a:cubicBezTo>
                  <a:cubicBezTo>
                    <a:pt x="0" y="823052"/>
                    <a:pt x="310546" y="1131721"/>
                    <a:pt x="678023" y="1131721"/>
                  </a:cubicBezTo>
                  <a:cubicBezTo>
                    <a:pt x="1045500" y="1131721"/>
                    <a:pt x="1356113" y="829690"/>
                    <a:pt x="1356113" y="457959"/>
                  </a:cubicBezTo>
                  <a:cubicBezTo>
                    <a:pt x="1356113" y="280590"/>
                    <a:pt x="1293303" y="120879"/>
                    <a:pt x="1188621" y="0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63" name="Google Shape;463;p41"/>
            <p:cNvSpPr/>
            <p:nvPr/>
          </p:nvSpPr>
          <p:spPr>
            <a:xfrm>
              <a:off x="1689510" y="4059398"/>
              <a:ext cx="1034669" cy="1989577"/>
            </a:xfrm>
            <a:custGeom>
              <a:rect b="b" l="l" r="r" t="t"/>
              <a:pathLst>
                <a:path extrusionOk="0" h="1989577" w="1034669">
                  <a:moveTo>
                    <a:pt x="379564" y="0"/>
                  </a:moveTo>
                  <a:cubicBezTo>
                    <a:pt x="446137" y="6638"/>
                    <a:pt x="573077" y="39164"/>
                    <a:pt x="698894" y="169270"/>
                  </a:cubicBezTo>
                  <a:cubicBezTo>
                    <a:pt x="808661" y="283444"/>
                    <a:pt x="838646" y="431473"/>
                    <a:pt x="861564" y="550958"/>
                  </a:cubicBezTo>
                  <a:cubicBezTo>
                    <a:pt x="892341" y="711599"/>
                    <a:pt x="894256" y="720892"/>
                    <a:pt x="939894" y="878214"/>
                  </a:cubicBezTo>
                  <a:cubicBezTo>
                    <a:pt x="959773" y="946586"/>
                    <a:pt x="1000523" y="1036200"/>
                    <a:pt x="1017629" y="1125150"/>
                  </a:cubicBezTo>
                  <a:cubicBezTo>
                    <a:pt x="1034339" y="1211444"/>
                    <a:pt x="1039424" y="1300394"/>
                    <a:pt x="1029914" y="1388016"/>
                  </a:cubicBezTo>
                  <a:cubicBezTo>
                    <a:pt x="1021460" y="1466345"/>
                    <a:pt x="1002373" y="1542019"/>
                    <a:pt x="967963" y="1615701"/>
                  </a:cubicBezTo>
                  <a:cubicBezTo>
                    <a:pt x="832834" y="1904456"/>
                    <a:pt x="435504" y="2055140"/>
                    <a:pt x="0" y="1962208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64" name="Google Shape;464;p41"/>
            <p:cNvSpPr/>
            <p:nvPr/>
          </p:nvSpPr>
          <p:spPr>
            <a:xfrm>
              <a:off x="1468824" y="4944740"/>
              <a:ext cx="746931" cy="747128"/>
            </a:xfrm>
            <a:custGeom>
              <a:rect b="b" l="l" r="r" t="t"/>
              <a:pathLst>
                <a:path extrusionOk="0" h="747128" w="746931">
                  <a:moveTo>
                    <a:pt x="188059" y="50623"/>
                  </a:moveTo>
                  <a:cubicBezTo>
                    <a:pt x="9075" y="154840"/>
                    <a:pt x="-53073" y="383189"/>
                    <a:pt x="49363" y="561753"/>
                  </a:cubicBezTo>
                  <a:cubicBezTo>
                    <a:pt x="151734" y="739653"/>
                    <a:pt x="379855" y="800059"/>
                    <a:pt x="558838" y="696505"/>
                  </a:cubicBezTo>
                  <a:cubicBezTo>
                    <a:pt x="737887" y="592288"/>
                    <a:pt x="799970" y="363939"/>
                    <a:pt x="697600" y="185375"/>
                  </a:cubicBezTo>
                  <a:cubicBezTo>
                    <a:pt x="595229" y="7476"/>
                    <a:pt x="367108" y="-52931"/>
                    <a:pt x="188059" y="50623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65" name="Google Shape;465;p41"/>
            <p:cNvSpPr/>
            <p:nvPr/>
          </p:nvSpPr>
          <p:spPr>
            <a:xfrm>
              <a:off x="1196820" y="4055033"/>
              <a:ext cx="1315855" cy="1982141"/>
            </a:xfrm>
            <a:custGeom>
              <a:rect b="b" l="l" r="r" t="t"/>
              <a:pathLst>
                <a:path extrusionOk="0" h="1982141" w="1315855">
                  <a:moveTo>
                    <a:pt x="872253" y="4364"/>
                  </a:moveTo>
                  <a:cubicBezTo>
                    <a:pt x="818426" y="-4265"/>
                    <a:pt x="733689" y="-2938"/>
                    <a:pt x="661370" y="34899"/>
                  </a:cubicBezTo>
                  <a:cubicBezTo>
                    <a:pt x="510786" y="113228"/>
                    <a:pt x="482452" y="321663"/>
                    <a:pt x="410925" y="450441"/>
                  </a:cubicBezTo>
                  <a:cubicBezTo>
                    <a:pt x="362712" y="536736"/>
                    <a:pt x="259549" y="673480"/>
                    <a:pt x="197466" y="761102"/>
                  </a:cubicBezTo>
                  <a:cubicBezTo>
                    <a:pt x="113126" y="880587"/>
                    <a:pt x="60091" y="1007374"/>
                    <a:pt x="28786" y="1130841"/>
                  </a:cubicBezTo>
                  <a:cubicBezTo>
                    <a:pt x="-43534" y="1415614"/>
                    <a:pt x="28918" y="1603470"/>
                    <a:pt x="151564" y="1758801"/>
                  </a:cubicBezTo>
                  <a:cubicBezTo>
                    <a:pt x="227649" y="1855716"/>
                    <a:pt x="360863" y="1934045"/>
                    <a:pt x="479084" y="1963253"/>
                  </a:cubicBezTo>
                  <a:cubicBezTo>
                    <a:pt x="791677" y="2040254"/>
                    <a:pt x="1114046" y="1875631"/>
                    <a:pt x="1248580" y="1582229"/>
                  </a:cubicBezTo>
                  <a:cubicBezTo>
                    <a:pt x="1306436" y="1455442"/>
                    <a:pt x="1320636" y="1322017"/>
                    <a:pt x="1314560" y="1185273"/>
                  </a:cubicBezTo>
                  <a:cubicBezTo>
                    <a:pt x="1310201" y="1088358"/>
                    <a:pt x="1279754" y="937674"/>
                    <a:pt x="1253996" y="844741"/>
                  </a:cubicBezTo>
                  <a:cubicBezTo>
                    <a:pt x="1210868" y="688084"/>
                    <a:pt x="1199707" y="582538"/>
                    <a:pt x="1170911" y="422562"/>
                  </a:cubicBezTo>
                  <a:cubicBezTo>
                    <a:pt x="1149446" y="303740"/>
                    <a:pt x="1106847" y="192221"/>
                    <a:pt x="1028451" y="99952"/>
                  </a:cubicBezTo>
                  <a:cubicBezTo>
                    <a:pt x="987304" y="50831"/>
                    <a:pt x="928194" y="13657"/>
                    <a:pt x="872253" y="4364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66" name="Google Shape;466;p41"/>
            <p:cNvSpPr/>
            <p:nvPr/>
          </p:nvSpPr>
          <p:spPr>
            <a:xfrm>
              <a:off x="3302" y="5872448"/>
              <a:ext cx="897624" cy="979245"/>
            </a:xfrm>
            <a:custGeom>
              <a:rect b="b" l="l" r="r" t="t"/>
              <a:pathLst>
                <a:path extrusionOk="0" h="979245" w="897624">
                  <a:moveTo>
                    <a:pt x="0" y="46002"/>
                  </a:moveTo>
                  <a:lnTo>
                    <a:pt x="51383" y="24627"/>
                  </a:lnTo>
                  <a:cubicBezTo>
                    <a:pt x="56139" y="22370"/>
                    <a:pt x="61554" y="24627"/>
                    <a:pt x="63470" y="29871"/>
                  </a:cubicBezTo>
                  <a:lnTo>
                    <a:pt x="165444" y="278466"/>
                  </a:lnTo>
                  <a:lnTo>
                    <a:pt x="165444" y="9691"/>
                  </a:lnTo>
                  <a:cubicBezTo>
                    <a:pt x="165444" y="4447"/>
                    <a:pt x="169605" y="0"/>
                    <a:pt x="174690" y="0"/>
                  </a:cubicBezTo>
                  <a:lnTo>
                    <a:pt x="306451" y="0"/>
                  </a:lnTo>
                  <a:cubicBezTo>
                    <a:pt x="311537" y="0"/>
                    <a:pt x="315698" y="4447"/>
                    <a:pt x="315698" y="9691"/>
                  </a:cubicBezTo>
                  <a:lnTo>
                    <a:pt x="315698" y="282847"/>
                  </a:lnTo>
                  <a:lnTo>
                    <a:pt x="420380" y="30601"/>
                  </a:lnTo>
                  <a:cubicBezTo>
                    <a:pt x="422361" y="25357"/>
                    <a:pt x="427777" y="23167"/>
                    <a:pt x="432532" y="25357"/>
                  </a:cubicBezTo>
                  <a:lnTo>
                    <a:pt x="554122" y="76005"/>
                  </a:lnTo>
                  <a:cubicBezTo>
                    <a:pt x="558811" y="78262"/>
                    <a:pt x="561123" y="83440"/>
                    <a:pt x="559075" y="88684"/>
                  </a:cubicBezTo>
                  <a:lnTo>
                    <a:pt x="456110" y="336748"/>
                  </a:lnTo>
                  <a:lnTo>
                    <a:pt x="645397" y="146767"/>
                  </a:lnTo>
                  <a:cubicBezTo>
                    <a:pt x="649029" y="143050"/>
                    <a:pt x="654973" y="143050"/>
                    <a:pt x="658540" y="146767"/>
                  </a:cubicBezTo>
                  <a:lnTo>
                    <a:pt x="751730" y="239899"/>
                  </a:lnTo>
                  <a:cubicBezTo>
                    <a:pt x="755362" y="243616"/>
                    <a:pt x="755362" y="249591"/>
                    <a:pt x="751730" y="253308"/>
                  </a:cubicBezTo>
                  <a:lnTo>
                    <a:pt x="559405" y="446741"/>
                  </a:lnTo>
                  <a:lnTo>
                    <a:pt x="810973" y="342722"/>
                  </a:lnTo>
                  <a:cubicBezTo>
                    <a:pt x="815728" y="340465"/>
                    <a:pt x="821144" y="342722"/>
                    <a:pt x="823059" y="347966"/>
                  </a:cubicBezTo>
                  <a:lnTo>
                    <a:pt x="873188" y="470173"/>
                  </a:lnTo>
                  <a:cubicBezTo>
                    <a:pt x="875169" y="474621"/>
                    <a:pt x="872857" y="480595"/>
                    <a:pt x="868168" y="482121"/>
                  </a:cubicBezTo>
                  <a:lnTo>
                    <a:pt x="619441" y="584945"/>
                  </a:lnTo>
                  <a:lnTo>
                    <a:pt x="888378" y="584945"/>
                  </a:lnTo>
                  <a:cubicBezTo>
                    <a:pt x="893464" y="584945"/>
                    <a:pt x="897624" y="588662"/>
                    <a:pt x="897624" y="593906"/>
                  </a:cubicBezTo>
                  <a:lnTo>
                    <a:pt x="897624" y="726601"/>
                  </a:lnTo>
                  <a:cubicBezTo>
                    <a:pt x="897624" y="731845"/>
                    <a:pt x="893464" y="735562"/>
                    <a:pt x="888378" y="735562"/>
                  </a:cubicBezTo>
                  <a:lnTo>
                    <a:pt x="615016" y="735562"/>
                  </a:lnTo>
                  <a:lnTo>
                    <a:pt x="867508" y="841373"/>
                  </a:lnTo>
                  <a:cubicBezTo>
                    <a:pt x="872263" y="842833"/>
                    <a:pt x="874509" y="848807"/>
                    <a:pt x="872461" y="853321"/>
                  </a:cubicBezTo>
                  <a:lnTo>
                    <a:pt x="821804" y="975528"/>
                  </a:lnTo>
                  <a:cubicBezTo>
                    <a:pt x="821078" y="977121"/>
                    <a:pt x="819823" y="978316"/>
                    <a:pt x="818436" y="979245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67" name="Google Shape;467;p41"/>
            <p:cNvSpPr/>
            <p:nvPr/>
          </p:nvSpPr>
          <p:spPr>
            <a:xfrm>
              <a:off x="566538" y="6749998"/>
              <a:ext cx="242981" cy="101827"/>
            </a:xfrm>
            <a:custGeom>
              <a:rect b="b" l="l" r="r" t="t"/>
              <a:pathLst>
                <a:path extrusionOk="0" h="101827" w="242981">
                  <a:moveTo>
                    <a:pt x="101248" y="101827"/>
                  </a:moveTo>
                  <a:lnTo>
                    <a:pt x="0" y="0"/>
                  </a:lnTo>
                  <a:lnTo>
                    <a:pt x="242981" y="101827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68" name="Google Shape;468;p41"/>
            <p:cNvSpPr/>
            <p:nvPr/>
          </p:nvSpPr>
          <p:spPr>
            <a:xfrm>
              <a:off x="3302" y="6144077"/>
              <a:ext cx="27871" cy="68106"/>
            </a:xfrm>
            <a:custGeom>
              <a:rect b="b" l="l" r="r" t="t"/>
              <a:pathLst>
                <a:path extrusionOk="0" h="68106" w="27871">
                  <a:moveTo>
                    <a:pt x="0" y="40160"/>
                  </a:moveTo>
                  <a:lnTo>
                    <a:pt x="27871" y="68106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69" name="Google Shape;469;p41"/>
            <p:cNvSpPr/>
            <p:nvPr/>
          </p:nvSpPr>
          <p:spPr>
            <a:xfrm>
              <a:off x="809519" y="6851826"/>
              <a:ext cx="12284" cy="1881"/>
            </a:xfrm>
            <a:custGeom>
              <a:rect b="b" l="l" r="r" t="t"/>
              <a:pathLst>
                <a:path extrusionOk="0" h="1881" w="12284">
                  <a:moveTo>
                    <a:pt x="0" y="0"/>
                  </a:moveTo>
                  <a:lnTo>
                    <a:pt x="3500" y="1461"/>
                  </a:lnTo>
                  <a:cubicBezTo>
                    <a:pt x="6538" y="2390"/>
                    <a:pt x="9775" y="1726"/>
                    <a:pt x="12284" y="0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70" name="Google Shape;470;p41"/>
            <p:cNvSpPr/>
            <p:nvPr/>
          </p:nvSpPr>
          <p:spPr>
            <a:xfrm>
              <a:off x="3302" y="5918450"/>
              <a:ext cx="6604" cy="225627"/>
            </a:xfrm>
            <a:custGeom>
              <a:rect b="b" l="l" r="r" t="t"/>
              <a:pathLst>
                <a:path extrusionOk="0" h="225627" w="6604">
                  <a:moveTo>
                    <a:pt x="0" y="0"/>
                  </a:moveTo>
                  <a:lnTo>
                    <a:pt x="0" y="225627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71" name="Google Shape;471;p41"/>
            <p:cNvSpPr/>
            <p:nvPr/>
          </p:nvSpPr>
          <p:spPr>
            <a:xfrm>
              <a:off x="667786" y="6851826"/>
              <a:ext cx="141733" cy="6638"/>
            </a:xfrm>
            <a:custGeom>
              <a:rect b="b" l="l" r="r" t="t"/>
              <a:pathLst>
                <a:path extrusionOk="0" h="6638" w="141733">
                  <a:moveTo>
                    <a:pt x="0" y="0"/>
                  </a:moveTo>
                  <a:lnTo>
                    <a:pt x="141734" y="0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72" name="Google Shape;472;p41"/>
            <p:cNvSpPr/>
            <p:nvPr/>
          </p:nvSpPr>
          <p:spPr>
            <a:xfrm>
              <a:off x="809519" y="6851826"/>
              <a:ext cx="12284" cy="6638"/>
            </a:xfrm>
            <a:custGeom>
              <a:rect b="b" l="l" r="r" t="t"/>
              <a:pathLst>
                <a:path extrusionOk="0" h="6638" w="12284">
                  <a:moveTo>
                    <a:pt x="12284" y="0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73" name="Google Shape;473;p41"/>
            <p:cNvSpPr/>
            <p:nvPr/>
          </p:nvSpPr>
          <p:spPr>
            <a:xfrm>
              <a:off x="3302" y="6144077"/>
              <a:ext cx="6604" cy="40160"/>
            </a:xfrm>
            <a:custGeom>
              <a:rect b="b" l="l" r="r" t="t"/>
              <a:pathLst>
                <a:path extrusionOk="0" h="40160" w="6604">
                  <a:moveTo>
                    <a:pt x="0" y="40160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74" name="Google Shape;474;p41"/>
            <p:cNvSpPr/>
            <p:nvPr/>
          </p:nvSpPr>
          <p:spPr>
            <a:xfrm>
              <a:off x="11295828" y="5376387"/>
              <a:ext cx="893133" cy="1475439"/>
            </a:xfrm>
            <a:custGeom>
              <a:rect b="b" l="l" r="r" t="t"/>
              <a:pathLst>
                <a:path extrusionOk="0" h="1475439" w="893133">
                  <a:moveTo>
                    <a:pt x="893133" y="0"/>
                  </a:moveTo>
                  <a:lnTo>
                    <a:pt x="893133" y="1475439"/>
                  </a:lnTo>
                  <a:lnTo>
                    <a:pt x="0" y="1475439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75" name="Google Shape;475;p41"/>
            <p:cNvSpPr/>
            <p:nvPr/>
          </p:nvSpPr>
          <p:spPr>
            <a:xfrm>
              <a:off x="7435733" y="6851826"/>
              <a:ext cx="12284" cy="6638"/>
            </a:xfrm>
            <a:custGeom>
              <a:rect b="b" l="l" r="r" t="t"/>
              <a:pathLst>
                <a:path extrusionOk="0" h="6638" w="12284">
                  <a:moveTo>
                    <a:pt x="12284" y="0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76" name="Google Shape;476;p41"/>
            <p:cNvSpPr/>
            <p:nvPr/>
          </p:nvSpPr>
          <p:spPr>
            <a:xfrm>
              <a:off x="7293999" y="6851826"/>
              <a:ext cx="141733" cy="6638"/>
            </a:xfrm>
            <a:custGeom>
              <a:rect b="b" l="l" r="r" t="t"/>
              <a:pathLst>
                <a:path extrusionOk="0" h="6638" w="141733">
                  <a:moveTo>
                    <a:pt x="0" y="0"/>
                  </a:moveTo>
                  <a:lnTo>
                    <a:pt x="141733" y="0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477" name="Google Shape;477;p41"/>
          <p:cNvSpPr txBox="1"/>
          <p:nvPr>
            <p:ph type="ctrTitle"/>
          </p:nvPr>
        </p:nvSpPr>
        <p:spPr>
          <a:xfrm>
            <a:off x="359568" y="1860947"/>
            <a:ext cx="76488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rimson Pro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8" name="Google Shape;478;p41"/>
          <p:cNvSpPr txBox="1"/>
          <p:nvPr>
            <p:ph idx="1" type="subTitle"/>
          </p:nvPr>
        </p:nvSpPr>
        <p:spPr>
          <a:xfrm>
            <a:off x="359569" y="3668670"/>
            <a:ext cx="76488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/>
            </a:lvl2pPr>
            <a:lvl3pPr lvl="2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grpSp>
        <p:nvGrpSpPr>
          <p:cNvPr id="479" name="Google Shape;479;p41"/>
          <p:cNvGrpSpPr/>
          <p:nvPr/>
        </p:nvGrpSpPr>
        <p:grpSpPr>
          <a:xfrm>
            <a:off x="5857309" y="3045742"/>
            <a:ext cx="1152379" cy="1507283"/>
            <a:chOff x="7418030" y="3606903"/>
            <a:chExt cx="991806" cy="1297257"/>
          </a:xfrm>
        </p:grpSpPr>
        <p:sp>
          <p:nvSpPr>
            <p:cNvPr id="480" name="Google Shape;480;p41"/>
            <p:cNvSpPr/>
            <p:nvPr/>
          </p:nvSpPr>
          <p:spPr>
            <a:xfrm>
              <a:off x="7423265" y="3611358"/>
              <a:ext cx="986571" cy="1292802"/>
            </a:xfrm>
            <a:custGeom>
              <a:rect b="b" l="l" r="r" t="t"/>
              <a:pathLst>
                <a:path extrusionOk="0" h="1292802" w="986571">
                  <a:moveTo>
                    <a:pt x="30219" y="684599"/>
                  </a:moveTo>
                  <a:cubicBezTo>
                    <a:pt x="58603" y="601160"/>
                    <a:pt x="102799" y="526008"/>
                    <a:pt x="154901" y="455047"/>
                  </a:cubicBezTo>
                  <a:cubicBezTo>
                    <a:pt x="196525" y="398278"/>
                    <a:pt x="227672" y="345795"/>
                    <a:pt x="267677" y="287883"/>
                  </a:cubicBezTo>
                  <a:cubicBezTo>
                    <a:pt x="297681" y="244544"/>
                    <a:pt x="304825" y="183775"/>
                    <a:pt x="330256" y="139293"/>
                  </a:cubicBezTo>
                  <a:cubicBezTo>
                    <a:pt x="361594" y="84524"/>
                    <a:pt x="376548" y="35185"/>
                    <a:pt x="452557" y="11848"/>
                  </a:cubicBezTo>
                  <a:cubicBezTo>
                    <a:pt x="482466" y="-2915"/>
                    <a:pt x="523233" y="-1010"/>
                    <a:pt x="557047" y="2419"/>
                  </a:cubicBezTo>
                  <a:cubicBezTo>
                    <a:pt x="628675" y="8038"/>
                    <a:pt x="701731" y="41566"/>
                    <a:pt x="764406" y="104146"/>
                  </a:cubicBezTo>
                  <a:cubicBezTo>
                    <a:pt x="814126" y="153866"/>
                    <a:pt x="838701" y="225399"/>
                    <a:pt x="862228" y="302551"/>
                  </a:cubicBezTo>
                  <a:cubicBezTo>
                    <a:pt x="882421" y="406660"/>
                    <a:pt x="894803" y="475240"/>
                    <a:pt x="924712" y="577157"/>
                  </a:cubicBezTo>
                  <a:cubicBezTo>
                    <a:pt x="937761" y="621639"/>
                    <a:pt x="964336" y="680313"/>
                    <a:pt x="975575" y="737844"/>
                  </a:cubicBezTo>
                  <a:cubicBezTo>
                    <a:pt x="986624" y="794137"/>
                    <a:pt x="989577" y="852906"/>
                    <a:pt x="983386" y="909961"/>
                  </a:cubicBezTo>
                  <a:cubicBezTo>
                    <a:pt x="977956" y="960538"/>
                    <a:pt x="961002" y="1012545"/>
                    <a:pt x="938523" y="1060265"/>
                  </a:cubicBezTo>
                  <a:cubicBezTo>
                    <a:pt x="864228" y="1183995"/>
                    <a:pt x="629151" y="1332490"/>
                    <a:pt x="369214" y="1283055"/>
                  </a:cubicBezTo>
                  <a:cubicBezTo>
                    <a:pt x="350164" y="1280293"/>
                    <a:pt x="337210" y="1274863"/>
                    <a:pt x="319684" y="1270672"/>
                  </a:cubicBezTo>
                  <a:cubicBezTo>
                    <a:pt x="239578" y="1251051"/>
                    <a:pt x="172808" y="1215713"/>
                    <a:pt x="116515" y="1156182"/>
                  </a:cubicBezTo>
                  <a:cubicBezTo>
                    <a:pt x="-51125" y="978826"/>
                    <a:pt x="3549" y="762704"/>
                    <a:pt x="30219" y="684599"/>
                  </a:cubicBezTo>
                  <a:close/>
                </a:path>
              </a:pathLst>
            </a:custGeom>
            <a:solidFill>
              <a:srgbClr val="213F3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81" name="Google Shape;481;p41"/>
            <p:cNvSpPr/>
            <p:nvPr/>
          </p:nvSpPr>
          <p:spPr>
            <a:xfrm>
              <a:off x="7418030" y="3606903"/>
              <a:ext cx="854291" cy="1280435"/>
            </a:xfrm>
            <a:custGeom>
              <a:rect b="b" l="l" r="r" t="t"/>
              <a:pathLst>
                <a:path extrusionOk="0" h="1280435" w="854291">
                  <a:moveTo>
                    <a:pt x="311107" y="1268174"/>
                  </a:moveTo>
                  <a:cubicBezTo>
                    <a:pt x="234335" y="1249219"/>
                    <a:pt x="147848" y="1198641"/>
                    <a:pt x="98414" y="1136253"/>
                  </a:cubicBezTo>
                  <a:cubicBezTo>
                    <a:pt x="18785" y="1035573"/>
                    <a:pt x="-28269" y="914225"/>
                    <a:pt x="18689" y="730392"/>
                  </a:cubicBezTo>
                  <a:cubicBezTo>
                    <a:pt x="46026" y="623141"/>
                    <a:pt x="73363" y="568848"/>
                    <a:pt x="128132" y="491791"/>
                  </a:cubicBezTo>
                  <a:cubicBezTo>
                    <a:pt x="168422" y="435117"/>
                    <a:pt x="235383" y="346821"/>
                    <a:pt x="266720" y="290814"/>
                  </a:cubicBezTo>
                  <a:cubicBezTo>
                    <a:pt x="313202" y="207756"/>
                    <a:pt x="331586" y="73263"/>
                    <a:pt x="429312" y="22399"/>
                  </a:cubicBezTo>
                  <a:cubicBezTo>
                    <a:pt x="476270" y="-1985"/>
                    <a:pt x="531420" y="-2747"/>
                    <a:pt x="566282" y="2873"/>
                  </a:cubicBezTo>
                  <a:cubicBezTo>
                    <a:pt x="602572" y="8683"/>
                    <a:pt x="640958" y="33067"/>
                    <a:pt x="667628" y="64404"/>
                  </a:cubicBezTo>
                  <a:cubicBezTo>
                    <a:pt x="718491" y="124126"/>
                    <a:pt x="746209" y="196135"/>
                    <a:pt x="760115" y="273097"/>
                  </a:cubicBezTo>
                  <a:cubicBezTo>
                    <a:pt x="778880" y="376443"/>
                    <a:pt x="786119" y="444547"/>
                    <a:pt x="814122" y="545703"/>
                  </a:cubicBezTo>
                  <a:cubicBezTo>
                    <a:pt x="830886" y="605901"/>
                    <a:pt x="850603" y="702960"/>
                    <a:pt x="853460" y="765730"/>
                  </a:cubicBezTo>
                  <a:cubicBezTo>
                    <a:pt x="857366" y="854122"/>
                    <a:pt x="848222" y="940419"/>
                    <a:pt x="810598" y="1021953"/>
                  </a:cubicBezTo>
                  <a:cubicBezTo>
                    <a:pt x="723254" y="1211595"/>
                    <a:pt x="513989" y="1318085"/>
                    <a:pt x="311012" y="1268174"/>
                  </a:cubicBezTo>
                  <a:close/>
                </a:path>
              </a:pathLst>
            </a:custGeom>
            <a:solidFill>
              <a:srgbClr val="BDC04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82" name="Google Shape;482;p41"/>
            <p:cNvSpPr/>
            <p:nvPr/>
          </p:nvSpPr>
          <p:spPr>
            <a:xfrm>
              <a:off x="7594504" y="4181575"/>
              <a:ext cx="485002" cy="482604"/>
            </a:xfrm>
            <a:custGeom>
              <a:rect b="b" l="l" r="r" t="t"/>
              <a:pathLst>
                <a:path extrusionOk="0" h="482604" w="485002">
                  <a:moveTo>
                    <a:pt x="452958" y="119811"/>
                  </a:moveTo>
                  <a:cubicBezTo>
                    <a:pt x="519443" y="234968"/>
                    <a:pt x="479152" y="382701"/>
                    <a:pt x="362852" y="449757"/>
                  </a:cubicBezTo>
                  <a:cubicBezTo>
                    <a:pt x="246647" y="516813"/>
                    <a:pt x="98533" y="477951"/>
                    <a:pt x="32048" y="362794"/>
                  </a:cubicBezTo>
                  <a:cubicBezTo>
                    <a:pt x="-34436" y="247636"/>
                    <a:pt x="5855" y="99999"/>
                    <a:pt x="122060" y="32848"/>
                  </a:cubicBezTo>
                  <a:cubicBezTo>
                    <a:pt x="238265" y="-34208"/>
                    <a:pt x="386378" y="4654"/>
                    <a:pt x="452863" y="119811"/>
                  </a:cubicBezTo>
                  <a:close/>
                </a:path>
              </a:pathLst>
            </a:custGeom>
            <a:solidFill>
              <a:srgbClr val="F7EAA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grpSp>
        <p:nvGrpSpPr>
          <p:cNvPr id="483" name="Google Shape;483;p41"/>
          <p:cNvGrpSpPr/>
          <p:nvPr/>
        </p:nvGrpSpPr>
        <p:grpSpPr>
          <a:xfrm>
            <a:off x="8281988" y="4686218"/>
            <a:ext cx="502443" cy="168387"/>
            <a:chOff x="479425" y="6248291"/>
            <a:chExt cx="669924" cy="224516"/>
          </a:xfrm>
        </p:grpSpPr>
        <p:sp>
          <p:nvSpPr>
            <p:cNvPr id="484" name="Google Shape;484;p41"/>
            <p:cNvSpPr/>
            <p:nvPr/>
          </p:nvSpPr>
          <p:spPr>
            <a:xfrm>
              <a:off x="479425" y="6254460"/>
              <a:ext cx="130354" cy="172617"/>
            </a:xfrm>
            <a:custGeom>
              <a:rect b="b" l="l" r="r" t="t"/>
              <a:pathLst>
                <a:path extrusionOk="0" h="172617" w="130354">
                  <a:moveTo>
                    <a:pt x="92227" y="54176"/>
                  </a:moveTo>
                  <a:cubicBezTo>
                    <a:pt x="92227" y="67151"/>
                    <a:pt x="82986" y="75201"/>
                    <a:pt x="68131" y="75201"/>
                  </a:cubicBezTo>
                  <a:lnTo>
                    <a:pt x="37415" y="75201"/>
                  </a:lnTo>
                  <a:lnTo>
                    <a:pt x="37415" y="32914"/>
                  </a:lnTo>
                  <a:lnTo>
                    <a:pt x="68131" y="32914"/>
                  </a:lnTo>
                  <a:cubicBezTo>
                    <a:pt x="83198" y="32914"/>
                    <a:pt x="92227" y="40857"/>
                    <a:pt x="92227" y="54176"/>
                  </a:cubicBezTo>
                  <a:close/>
                  <a:moveTo>
                    <a:pt x="95272" y="102951"/>
                  </a:moveTo>
                  <a:cubicBezTo>
                    <a:pt x="117144" y="95563"/>
                    <a:pt x="130119" y="77425"/>
                    <a:pt x="130119" y="53938"/>
                  </a:cubicBezTo>
                  <a:cubicBezTo>
                    <a:pt x="130119" y="22190"/>
                    <a:pt x="107162" y="0"/>
                    <a:pt x="74274" y="0"/>
                  </a:cubicBez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70394"/>
                  </a:lnTo>
                  <a:cubicBezTo>
                    <a:pt x="0" y="171638"/>
                    <a:pt x="1006" y="172618"/>
                    <a:pt x="2224" y="172618"/>
                  </a:cubicBezTo>
                  <a:lnTo>
                    <a:pt x="35191" y="172618"/>
                  </a:lnTo>
                  <a:cubicBezTo>
                    <a:pt x="36435" y="172618"/>
                    <a:pt x="37415" y="171638"/>
                    <a:pt x="37415" y="170394"/>
                  </a:cubicBezTo>
                  <a:lnTo>
                    <a:pt x="37415" y="107876"/>
                  </a:lnTo>
                  <a:lnTo>
                    <a:pt x="57275" y="107876"/>
                  </a:lnTo>
                  <a:lnTo>
                    <a:pt x="89632" y="171400"/>
                  </a:lnTo>
                  <a:cubicBezTo>
                    <a:pt x="90003" y="172168"/>
                    <a:pt x="90771" y="172618"/>
                    <a:pt x="91592" y="172618"/>
                  </a:cubicBezTo>
                  <a:lnTo>
                    <a:pt x="128133" y="172618"/>
                  </a:lnTo>
                  <a:cubicBezTo>
                    <a:pt x="128901" y="172618"/>
                    <a:pt x="129642" y="172221"/>
                    <a:pt x="130040" y="171559"/>
                  </a:cubicBezTo>
                  <a:cubicBezTo>
                    <a:pt x="130437" y="170897"/>
                    <a:pt x="130463" y="170049"/>
                    <a:pt x="130093" y="169361"/>
                  </a:cubicBezTo>
                  <a:lnTo>
                    <a:pt x="95272" y="10295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85" name="Google Shape;485;p41"/>
            <p:cNvSpPr/>
            <p:nvPr/>
          </p:nvSpPr>
          <p:spPr>
            <a:xfrm>
              <a:off x="627814" y="6279827"/>
              <a:ext cx="43399" cy="43399"/>
            </a:xfrm>
            <a:custGeom>
              <a:rect b="b" l="l" r="r" t="t"/>
              <a:pathLst>
                <a:path extrusionOk="0" h="43399" w="43399">
                  <a:moveTo>
                    <a:pt x="21713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399"/>
                    <a:pt x="21713" y="43399"/>
                  </a:cubicBezTo>
                  <a:cubicBezTo>
                    <a:pt x="33496" y="43399"/>
                    <a:pt x="43399" y="33761"/>
                    <a:pt x="43399" y="21951"/>
                  </a:cubicBezTo>
                  <a:cubicBezTo>
                    <a:pt x="43399" y="10142"/>
                    <a:pt x="33867" y="0"/>
                    <a:pt x="217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86" name="Google Shape;486;p41"/>
            <p:cNvSpPr/>
            <p:nvPr/>
          </p:nvSpPr>
          <p:spPr>
            <a:xfrm>
              <a:off x="631521" y="6337949"/>
              <a:ext cx="36011" cy="89393"/>
            </a:xfrm>
            <a:custGeom>
              <a:rect b="b" l="l" r="r" t="t"/>
              <a:pathLst>
                <a:path extrusionOk="0" h="89393" w="36011">
                  <a:moveTo>
                    <a:pt x="33788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87169"/>
                  </a:lnTo>
                  <a:cubicBezTo>
                    <a:pt x="0" y="88387"/>
                    <a:pt x="1006" y="89394"/>
                    <a:pt x="2224" y="89394"/>
                  </a:cubicBezTo>
                  <a:lnTo>
                    <a:pt x="33788" y="89394"/>
                  </a:lnTo>
                  <a:cubicBezTo>
                    <a:pt x="35006" y="89394"/>
                    <a:pt x="36012" y="88387"/>
                    <a:pt x="36012" y="87169"/>
                  </a:cubicBezTo>
                  <a:lnTo>
                    <a:pt x="36012" y="2224"/>
                  </a:lnTo>
                  <a:cubicBezTo>
                    <a:pt x="36012" y="1006"/>
                    <a:pt x="35006" y="0"/>
                    <a:pt x="337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87" name="Google Shape;487;p41"/>
            <p:cNvSpPr/>
            <p:nvPr/>
          </p:nvSpPr>
          <p:spPr>
            <a:xfrm>
              <a:off x="697084" y="6306412"/>
              <a:ext cx="35985" cy="121168"/>
            </a:xfrm>
            <a:custGeom>
              <a:rect b="b" l="l" r="r" t="t"/>
              <a:pathLst>
                <a:path extrusionOk="0" h="121168" w="35985">
                  <a:moveTo>
                    <a:pt x="33761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18944"/>
                  </a:lnTo>
                  <a:cubicBezTo>
                    <a:pt x="0" y="120163"/>
                    <a:pt x="1006" y="121169"/>
                    <a:pt x="2224" y="121169"/>
                  </a:cubicBezTo>
                  <a:lnTo>
                    <a:pt x="33761" y="121169"/>
                  </a:lnTo>
                  <a:cubicBezTo>
                    <a:pt x="35006" y="121169"/>
                    <a:pt x="35985" y="120163"/>
                    <a:pt x="35985" y="118944"/>
                  </a:cubicBezTo>
                  <a:lnTo>
                    <a:pt x="35985" y="2224"/>
                  </a:lnTo>
                  <a:cubicBezTo>
                    <a:pt x="35985" y="1006"/>
                    <a:pt x="35006" y="0"/>
                    <a:pt x="337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88" name="Google Shape;488;p41"/>
            <p:cNvSpPr/>
            <p:nvPr/>
          </p:nvSpPr>
          <p:spPr>
            <a:xfrm>
              <a:off x="693377" y="6248291"/>
              <a:ext cx="43399" cy="43425"/>
            </a:xfrm>
            <a:custGeom>
              <a:rect b="b" l="l" r="r" t="t"/>
              <a:pathLst>
                <a:path extrusionOk="0" h="43425" w="43399">
                  <a:moveTo>
                    <a:pt x="21686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426"/>
                    <a:pt x="21686" y="43426"/>
                  </a:cubicBezTo>
                  <a:cubicBezTo>
                    <a:pt x="33443" y="43426"/>
                    <a:pt x="43399" y="33787"/>
                    <a:pt x="43399" y="21951"/>
                  </a:cubicBezTo>
                  <a:cubicBezTo>
                    <a:pt x="43399" y="10115"/>
                    <a:pt x="33867" y="0"/>
                    <a:pt x="21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89" name="Google Shape;489;p41"/>
            <p:cNvSpPr/>
            <p:nvPr/>
          </p:nvSpPr>
          <p:spPr>
            <a:xfrm>
              <a:off x="762011" y="6303976"/>
              <a:ext cx="124690" cy="168831"/>
            </a:xfrm>
            <a:custGeom>
              <a:rect b="b" l="l" r="r" t="t"/>
              <a:pathLst>
                <a:path extrusionOk="0" h="168831" w="124690">
                  <a:moveTo>
                    <a:pt x="89182" y="63179"/>
                  </a:moveTo>
                  <a:cubicBezTo>
                    <a:pt x="89182" y="81582"/>
                    <a:pt x="78432" y="93922"/>
                    <a:pt x="62465" y="93922"/>
                  </a:cubicBezTo>
                  <a:cubicBezTo>
                    <a:pt x="46498" y="93922"/>
                    <a:pt x="35509" y="81291"/>
                    <a:pt x="35509" y="63179"/>
                  </a:cubicBezTo>
                  <a:cubicBezTo>
                    <a:pt x="35509" y="45068"/>
                    <a:pt x="46339" y="32675"/>
                    <a:pt x="62465" y="32675"/>
                  </a:cubicBezTo>
                  <a:cubicBezTo>
                    <a:pt x="78590" y="32675"/>
                    <a:pt x="89182" y="44935"/>
                    <a:pt x="89182" y="63179"/>
                  </a:cubicBezTo>
                  <a:close/>
                  <a:moveTo>
                    <a:pt x="68634" y="0"/>
                  </a:moveTo>
                  <a:cubicBezTo>
                    <a:pt x="54971" y="0"/>
                    <a:pt x="42552" y="4766"/>
                    <a:pt x="35032" y="12498"/>
                  </a:cubicBezTo>
                  <a:lnTo>
                    <a:pt x="35032" y="4819"/>
                  </a:lnTo>
                  <a:cubicBezTo>
                    <a:pt x="35032" y="3601"/>
                    <a:pt x="34052" y="2595"/>
                    <a:pt x="32808" y="2595"/>
                  </a:cubicBezTo>
                  <a:lnTo>
                    <a:pt x="2224" y="2595"/>
                  </a:lnTo>
                  <a:cubicBezTo>
                    <a:pt x="980" y="2595"/>
                    <a:pt x="0" y="3601"/>
                    <a:pt x="0" y="4819"/>
                  </a:cubicBezTo>
                  <a:lnTo>
                    <a:pt x="0" y="166607"/>
                  </a:lnTo>
                  <a:cubicBezTo>
                    <a:pt x="0" y="167825"/>
                    <a:pt x="980" y="168831"/>
                    <a:pt x="2224" y="168831"/>
                  </a:cubicBezTo>
                  <a:lnTo>
                    <a:pt x="33761" y="168831"/>
                  </a:lnTo>
                  <a:cubicBezTo>
                    <a:pt x="35006" y="168831"/>
                    <a:pt x="35985" y="167825"/>
                    <a:pt x="35985" y="166607"/>
                  </a:cubicBezTo>
                  <a:lnTo>
                    <a:pt x="35985" y="115926"/>
                  </a:lnTo>
                  <a:cubicBezTo>
                    <a:pt x="43399" y="122678"/>
                    <a:pt x="54706" y="126597"/>
                    <a:pt x="67443" y="126597"/>
                  </a:cubicBezTo>
                  <a:cubicBezTo>
                    <a:pt x="101151" y="126597"/>
                    <a:pt x="124691" y="100409"/>
                    <a:pt x="124691" y="62941"/>
                  </a:cubicBezTo>
                  <a:cubicBezTo>
                    <a:pt x="124691" y="25473"/>
                    <a:pt x="102157" y="0"/>
                    <a:pt x="68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90" name="Google Shape;490;p41"/>
            <p:cNvSpPr/>
            <p:nvPr/>
          </p:nvSpPr>
          <p:spPr>
            <a:xfrm>
              <a:off x="898882" y="6303658"/>
              <a:ext cx="119474" cy="128291"/>
            </a:xfrm>
            <a:custGeom>
              <a:rect b="b" l="l" r="r" t="t"/>
              <a:pathLst>
                <a:path extrusionOk="0" h="128291" w="119474">
                  <a:moveTo>
                    <a:pt x="36515" y="48616"/>
                  </a:moveTo>
                  <a:cubicBezTo>
                    <a:pt x="38263" y="39242"/>
                    <a:pt x="46630" y="30054"/>
                    <a:pt x="60108" y="30054"/>
                  </a:cubicBezTo>
                  <a:cubicBezTo>
                    <a:pt x="75784" y="30054"/>
                    <a:pt x="82509" y="39269"/>
                    <a:pt x="83754" y="48616"/>
                  </a:cubicBezTo>
                  <a:lnTo>
                    <a:pt x="36515" y="48616"/>
                  </a:lnTo>
                  <a:close/>
                  <a:moveTo>
                    <a:pt x="59605" y="0"/>
                  </a:moveTo>
                  <a:cubicBezTo>
                    <a:pt x="43982" y="0"/>
                    <a:pt x="29260" y="6196"/>
                    <a:pt x="18138" y="17423"/>
                  </a:cubicBezTo>
                  <a:cubicBezTo>
                    <a:pt x="6434" y="29207"/>
                    <a:pt x="0" y="45650"/>
                    <a:pt x="0" y="63682"/>
                  </a:cubicBezTo>
                  <a:cubicBezTo>
                    <a:pt x="0" y="82933"/>
                    <a:pt x="6487" y="99376"/>
                    <a:pt x="18774" y="111239"/>
                  </a:cubicBezTo>
                  <a:cubicBezTo>
                    <a:pt x="30186" y="122228"/>
                    <a:pt x="45703" y="128292"/>
                    <a:pt x="62465" y="128292"/>
                  </a:cubicBezTo>
                  <a:cubicBezTo>
                    <a:pt x="94849" y="128292"/>
                    <a:pt x="112246" y="108326"/>
                    <a:pt x="117727" y="89685"/>
                  </a:cubicBezTo>
                  <a:cubicBezTo>
                    <a:pt x="118071" y="88520"/>
                    <a:pt x="117409" y="87275"/>
                    <a:pt x="116244" y="86931"/>
                  </a:cubicBezTo>
                  <a:lnTo>
                    <a:pt x="89897" y="79093"/>
                  </a:lnTo>
                  <a:cubicBezTo>
                    <a:pt x="88785" y="78776"/>
                    <a:pt x="87593" y="79358"/>
                    <a:pt x="87170" y="80470"/>
                  </a:cubicBezTo>
                  <a:cubicBezTo>
                    <a:pt x="83251" y="91300"/>
                    <a:pt x="75016" y="96808"/>
                    <a:pt x="62703" y="96808"/>
                  </a:cubicBezTo>
                  <a:cubicBezTo>
                    <a:pt x="48669" y="96808"/>
                    <a:pt x="37495" y="87461"/>
                    <a:pt x="35720" y="74698"/>
                  </a:cubicBezTo>
                  <a:lnTo>
                    <a:pt x="116773" y="74698"/>
                  </a:lnTo>
                  <a:cubicBezTo>
                    <a:pt x="117992" y="74698"/>
                    <a:pt x="118971" y="73692"/>
                    <a:pt x="118998" y="72500"/>
                  </a:cubicBezTo>
                  <a:cubicBezTo>
                    <a:pt x="119024" y="72368"/>
                    <a:pt x="119051" y="72050"/>
                    <a:pt x="119077" y="71600"/>
                  </a:cubicBezTo>
                  <a:cubicBezTo>
                    <a:pt x="119210" y="69852"/>
                    <a:pt x="119474" y="66251"/>
                    <a:pt x="119474" y="62756"/>
                  </a:cubicBezTo>
                  <a:cubicBezTo>
                    <a:pt x="119474" y="24070"/>
                    <a:pt x="96543" y="53"/>
                    <a:pt x="59605" y="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91" name="Google Shape;491;p41"/>
            <p:cNvSpPr/>
            <p:nvPr/>
          </p:nvSpPr>
          <p:spPr>
            <a:xfrm>
              <a:off x="1038375" y="6303288"/>
              <a:ext cx="110974" cy="124266"/>
            </a:xfrm>
            <a:custGeom>
              <a:rect b="b" l="l" r="r" t="t"/>
              <a:pathLst>
                <a:path extrusionOk="0" h="124266" w="110974">
                  <a:moveTo>
                    <a:pt x="66516" y="26"/>
                  </a:moveTo>
                  <a:cubicBezTo>
                    <a:pt x="56401" y="26"/>
                    <a:pt x="43638" y="3548"/>
                    <a:pt x="35059" y="13028"/>
                  </a:cubicBezTo>
                  <a:lnTo>
                    <a:pt x="35059" y="5322"/>
                  </a:lnTo>
                  <a:cubicBezTo>
                    <a:pt x="35059" y="4104"/>
                    <a:pt x="34079" y="3098"/>
                    <a:pt x="32834" y="3098"/>
                  </a:cubicBezTo>
                  <a:lnTo>
                    <a:pt x="2251" y="3098"/>
                  </a:lnTo>
                  <a:cubicBezTo>
                    <a:pt x="1006" y="3098"/>
                    <a:pt x="0" y="4104"/>
                    <a:pt x="0" y="5322"/>
                  </a:cubicBezTo>
                  <a:lnTo>
                    <a:pt x="0" y="122043"/>
                  </a:lnTo>
                  <a:cubicBezTo>
                    <a:pt x="0" y="123261"/>
                    <a:pt x="1006" y="124267"/>
                    <a:pt x="2251" y="124267"/>
                  </a:cubicBezTo>
                  <a:lnTo>
                    <a:pt x="33788" y="124267"/>
                  </a:lnTo>
                  <a:cubicBezTo>
                    <a:pt x="35006" y="124267"/>
                    <a:pt x="36012" y="123261"/>
                    <a:pt x="36012" y="122043"/>
                  </a:cubicBezTo>
                  <a:lnTo>
                    <a:pt x="36012" y="54891"/>
                  </a:lnTo>
                  <a:cubicBezTo>
                    <a:pt x="36012" y="43955"/>
                    <a:pt x="42076" y="32914"/>
                    <a:pt x="55606" y="32914"/>
                  </a:cubicBezTo>
                  <a:cubicBezTo>
                    <a:pt x="72447" y="32914"/>
                    <a:pt x="74963" y="46100"/>
                    <a:pt x="74963" y="53938"/>
                  </a:cubicBezTo>
                  <a:lnTo>
                    <a:pt x="74963" y="122016"/>
                  </a:lnTo>
                  <a:cubicBezTo>
                    <a:pt x="74963" y="123234"/>
                    <a:pt x="75969" y="124240"/>
                    <a:pt x="77187" y="124240"/>
                  </a:cubicBezTo>
                  <a:lnTo>
                    <a:pt x="108750" y="124240"/>
                  </a:lnTo>
                  <a:cubicBezTo>
                    <a:pt x="109968" y="124240"/>
                    <a:pt x="110975" y="123234"/>
                    <a:pt x="110975" y="122016"/>
                  </a:cubicBezTo>
                  <a:lnTo>
                    <a:pt x="110975" y="48483"/>
                  </a:lnTo>
                  <a:cubicBezTo>
                    <a:pt x="110975" y="18588"/>
                    <a:pt x="93948" y="0"/>
                    <a:pt x="66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 pos="1177">
          <p15:clr>
            <a:srgbClr val="FBAE40"/>
          </p15:clr>
        </p15:guide>
        <p15:guide id="2" orient="horz" pos="2304">
          <p15:clr>
            <a:srgbClr val="FBAE40"/>
          </p15:clr>
        </p15:guide>
        <p15:guide id="3" orient="horz" pos="2616">
          <p15:clr>
            <a:srgbClr val="FBAE40"/>
          </p15:clr>
        </p15:guide>
        <p15:guide id="4" pos="543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_3" showMasterSp="0">
  <p:cSld name="2_Section Header"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42"/>
          <p:cNvSpPr/>
          <p:nvPr/>
        </p:nvSpPr>
        <p:spPr>
          <a:xfrm>
            <a:off x="2021282" y="0"/>
            <a:ext cx="2681463" cy="1248900"/>
          </a:xfrm>
          <a:custGeom>
            <a:rect b="b" l="l" r="r" t="t"/>
            <a:pathLst>
              <a:path extrusionOk="0" h="1803465" w="3575284">
                <a:moveTo>
                  <a:pt x="123" y="0"/>
                </a:moveTo>
                <a:cubicBezTo>
                  <a:pt x="-3553" y="315558"/>
                  <a:pt x="74797" y="636693"/>
                  <a:pt x="244050" y="929811"/>
                </a:cubicBezTo>
                <a:cubicBezTo>
                  <a:pt x="723408" y="1762888"/>
                  <a:pt x="1837558" y="2053089"/>
                  <a:pt x="2676721" y="1568533"/>
                </a:cubicBezTo>
                <a:cubicBezTo>
                  <a:pt x="3257124" y="1233958"/>
                  <a:pt x="3580668" y="622748"/>
                  <a:pt x="3575217" y="0"/>
                </a:cubicBezTo>
                <a:lnTo>
                  <a:pt x="123" y="0"/>
                </a:lnTo>
                <a:close/>
              </a:path>
            </a:pathLst>
          </a:custGeom>
          <a:gradFill>
            <a:gsLst>
              <a:gs pos="0">
                <a:srgbClr val="FF7C00"/>
              </a:gs>
              <a:gs pos="50000">
                <a:srgbClr val="FCBB7D">
                  <a:alpha val="60784"/>
                </a:srgbClr>
              </a:gs>
              <a:gs pos="100000">
                <a:srgbClr val="FAFAFA">
                  <a:alpha val="0"/>
                </a:srgbClr>
              </a:gs>
            </a:gsLst>
            <a:lin ang="1978698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94" name="Google Shape;494;p42"/>
          <p:cNvSpPr/>
          <p:nvPr/>
        </p:nvSpPr>
        <p:spPr>
          <a:xfrm>
            <a:off x="3587448" y="1350338"/>
            <a:ext cx="4184118" cy="3793163"/>
          </a:xfrm>
          <a:custGeom>
            <a:rect b="b" l="l" r="r" t="t"/>
            <a:pathLst>
              <a:path extrusionOk="0" h="5057550" w="5578824">
                <a:moveTo>
                  <a:pt x="2663118" y="90404"/>
                </a:moveTo>
                <a:cubicBezTo>
                  <a:pt x="2615195" y="8249"/>
                  <a:pt x="2503374" y="-23572"/>
                  <a:pt x="2413233" y="18646"/>
                </a:cubicBezTo>
                <a:lnTo>
                  <a:pt x="98215" y="1108454"/>
                </a:lnTo>
                <a:cubicBezTo>
                  <a:pt x="8074" y="1153081"/>
                  <a:pt x="-26284" y="1252604"/>
                  <a:pt x="21639" y="1334758"/>
                </a:cubicBezTo>
                <a:lnTo>
                  <a:pt x="2206834" y="5057551"/>
                </a:lnTo>
                <a:lnTo>
                  <a:pt x="5578825" y="5057551"/>
                </a:lnTo>
                <a:lnTo>
                  <a:pt x="2663245" y="90404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2750">
                <a:srgbClr val="FFFFFF">
                  <a:alpha val="0"/>
                </a:srgbClr>
              </a:gs>
              <a:gs pos="67000">
                <a:srgbClr val="FCC087">
                  <a:alpha val="85882"/>
                </a:srgbClr>
              </a:gs>
              <a:gs pos="100000">
                <a:srgbClr val="FE993A"/>
              </a:gs>
            </a:gsLst>
            <a:lin ang="480012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95" name="Google Shape;495;p42"/>
          <p:cNvSpPr/>
          <p:nvPr/>
        </p:nvSpPr>
        <p:spPr>
          <a:xfrm>
            <a:off x="7129940" y="1097280"/>
            <a:ext cx="2026711" cy="2798515"/>
          </a:xfrm>
          <a:custGeom>
            <a:rect b="b" l="l" r="r" t="t"/>
            <a:pathLst>
              <a:path extrusionOk="0" h="4026641" w="2702281">
                <a:moveTo>
                  <a:pt x="1000755" y="273587"/>
                </a:moveTo>
                <a:cubicBezTo>
                  <a:pt x="39123" y="831169"/>
                  <a:pt x="-286324" y="2071846"/>
                  <a:pt x="275062" y="3043875"/>
                </a:cubicBezTo>
                <a:cubicBezTo>
                  <a:pt x="757083" y="3880755"/>
                  <a:pt x="1809491" y="4230924"/>
                  <a:pt x="2702281" y="3907379"/>
                </a:cubicBezTo>
                <a:lnTo>
                  <a:pt x="2702281" y="124492"/>
                </a:lnTo>
                <a:cubicBezTo>
                  <a:pt x="2163209" y="-75821"/>
                  <a:pt x="1545533" y="-40196"/>
                  <a:pt x="1000755" y="27358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85000">
                <a:srgbClr val="FF7C00">
                  <a:alpha val="0"/>
                </a:srgbClr>
              </a:gs>
              <a:gs pos="100000">
                <a:srgbClr val="FF7C00">
                  <a:alpha val="0"/>
                </a:srgbClr>
              </a:gs>
            </a:gsLst>
            <a:lin ang="886148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96" name="Google Shape;496;p42"/>
          <p:cNvSpPr/>
          <p:nvPr/>
        </p:nvSpPr>
        <p:spPr>
          <a:xfrm>
            <a:off x="1785959" y="4090199"/>
            <a:ext cx="2659168" cy="1054015"/>
          </a:xfrm>
          <a:custGeom>
            <a:rect b="b" l="l" r="r" t="t"/>
            <a:pathLst>
              <a:path extrusionOk="0" h="1309336" w="3545558">
                <a:moveTo>
                  <a:pt x="1725424" y="526"/>
                </a:moveTo>
                <a:cubicBezTo>
                  <a:pt x="2359850" y="-13667"/>
                  <a:pt x="2977920" y="259797"/>
                  <a:pt x="3326393" y="762842"/>
                </a:cubicBezTo>
                <a:lnTo>
                  <a:pt x="3326393" y="762735"/>
                </a:lnTo>
                <a:cubicBezTo>
                  <a:pt x="3437326" y="922945"/>
                  <a:pt x="3507594" y="1093669"/>
                  <a:pt x="3539923" y="1266672"/>
                </a:cubicBezTo>
                <a:lnTo>
                  <a:pt x="3545558" y="1309336"/>
                </a:lnTo>
                <a:lnTo>
                  <a:pt x="0" y="1309336"/>
                </a:lnTo>
                <a:lnTo>
                  <a:pt x="17744" y="1212143"/>
                </a:lnTo>
                <a:cubicBezTo>
                  <a:pt x="111877" y="801216"/>
                  <a:pt x="409197" y="426725"/>
                  <a:pt x="873944" y="203633"/>
                </a:cubicBezTo>
                <a:cubicBezTo>
                  <a:pt x="1145295" y="72862"/>
                  <a:pt x="1437049" y="6977"/>
                  <a:pt x="1725424" y="526"/>
                </a:cubicBezTo>
                <a:close/>
              </a:path>
            </a:pathLst>
          </a:custGeom>
          <a:gradFill>
            <a:gsLst>
              <a:gs pos="0">
                <a:srgbClr val="FAFAFA">
                  <a:alpha val="0"/>
                </a:srgbClr>
              </a:gs>
              <a:gs pos="50000">
                <a:srgbClr val="8EA6F6">
                  <a:alpha val="76862"/>
                </a:srgbClr>
              </a:gs>
              <a:gs pos="100000">
                <a:srgbClr val="2353F3"/>
              </a:gs>
            </a:gsLst>
            <a:lin ang="11019353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97" name="Google Shape;497;p42"/>
          <p:cNvSpPr txBox="1"/>
          <p:nvPr>
            <p:ph type="ctrTitle"/>
          </p:nvPr>
        </p:nvSpPr>
        <p:spPr>
          <a:xfrm>
            <a:off x="359568" y="1860947"/>
            <a:ext cx="76488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rimson Pro"/>
              <a:buNone/>
              <a:defRPr sz="6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8" name="Google Shape;498;p42"/>
          <p:cNvSpPr txBox="1"/>
          <p:nvPr>
            <p:ph idx="1" type="subTitle"/>
          </p:nvPr>
        </p:nvSpPr>
        <p:spPr>
          <a:xfrm>
            <a:off x="359569" y="3668670"/>
            <a:ext cx="76488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/>
            </a:lvl2pPr>
            <a:lvl3pPr lvl="2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grpSp>
        <p:nvGrpSpPr>
          <p:cNvPr id="499" name="Google Shape;499;p42"/>
          <p:cNvGrpSpPr/>
          <p:nvPr/>
        </p:nvGrpSpPr>
        <p:grpSpPr>
          <a:xfrm>
            <a:off x="8281988" y="4686218"/>
            <a:ext cx="502443" cy="168387"/>
            <a:chOff x="479425" y="6248291"/>
            <a:chExt cx="669924" cy="224516"/>
          </a:xfrm>
        </p:grpSpPr>
        <p:sp>
          <p:nvSpPr>
            <p:cNvPr id="500" name="Google Shape;500;p42"/>
            <p:cNvSpPr/>
            <p:nvPr/>
          </p:nvSpPr>
          <p:spPr>
            <a:xfrm>
              <a:off x="479425" y="6254460"/>
              <a:ext cx="130354" cy="172617"/>
            </a:xfrm>
            <a:custGeom>
              <a:rect b="b" l="l" r="r" t="t"/>
              <a:pathLst>
                <a:path extrusionOk="0" h="172617" w="130354">
                  <a:moveTo>
                    <a:pt x="92227" y="54176"/>
                  </a:moveTo>
                  <a:cubicBezTo>
                    <a:pt x="92227" y="67151"/>
                    <a:pt x="82986" y="75201"/>
                    <a:pt x="68131" y="75201"/>
                  </a:cubicBezTo>
                  <a:lnTo>
                    <a:pt x="37415" y="75201"/>
                  </a:lnTo>
                  <a:lnTo>
                    <a:pt x="37415" y="32914"/>
                  </a:lnTo>
                  <a:lnTo>
                    <a:pt x="68131" y="32914"/>
                  </a:lnTo>
                  <a:cubicBezTo>
                    <a:pt x="83198" y="32914"/>
                    <a:pt x="92227" y="40857"/>
                    <a:pt x="92227" y="54176"/>
                  </a:cubicBezTo>
                  <a:close/>
                  <a:moveTo>
                    <a:pt x="95272" y="102951"/>
                  </a:moveTo>
                  <a:cubicBezTo>
                    <a:pt x="117144" y="95563"/>
                    <a:pt x="130119" y="77425"/>
                    <a:pt x="130119" y="53938"/>
                  </a:cubicBezTo>
                  <a:cubicBezTo>
                    <a:pt x="130119" y="22190"/>
                    <a:pt x="107162" y="0"/>
                    <a:pt x="74274" y="0"/>
                  </a:cubicBez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70394"/>
                  </a:lnTo>
                  <a:cubicBezTo>
                    <a:pt x="0" y="171638"/>
                    <a:pt x="1006" y="172618"/>
                    <a:pt x="2224" y="172618"/>
                  </a:cubicBezTo>
                  <a:lnTo>
                    <a:pt x="35191" y="172618"/>
                  </a:lnTo>
                  <a:cubicBezTo>
                    <a:pt x="36435" y="172618"/>
                    <a:pt x="37415" y="171638"/>
                    <a:pt x="37415" y="170394"/>
                  </a:cubicBezTo>
                  <a:lnTo>
                    <a:pt x="37415" y="107876"/>
                  </a:lnTo>
                  <a:lnTo>
                    <a:pt x="57275" y="107876"/>
                  </a:lnTo>
                  <a:lnTo>
                    <a:pt x="89632" y="171400"/>
                  </a:lnTo>
                  <a:cubicBezTo>
                    <a:pt x="90003" y="172168"/>
                    <a:pt x="90771" y="172618"/>
                    <a:pt x="91592" y="172618"/>
                  </a:cubicBezTo>
                  <a:lnTo>
                    <a:pt x="128133" y="172618"/>
                  </a:lnTo>
                  <a:cubicBezTo>
                    <a:pt x="128901" y="172618"/>
                    <a:pt x="129642" y="172221"/>
                    <a:pt x="130040" y="171559"/>
                  </a:cubicBezTo>
                  <a:cubicBezTo>
                    <a:pt x="130437" y="170897"/>
                    <a:pt x="130463" y="170049"/>
                    <a:pt x="130093" y="169361"/>
                  </a:cubicBezTo>
                  <a:lnTo>
                    <a:pt x="95272" y="10295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01" name="Google Shape;501;p42"/>
            <p:cNvSpPr/>
            <p:nvPr/>
          </p:nvSpPr>
          <p:spPr>
            <a:xfrm>
              <a:off x="627814" y="6279827"/>
              <a:ext cx="43399" cy="43399"/>
            </a:xfrm>
            <a:custGeom>
              <a:rect b="b" l="l" r="r" t="t"/>
              <a:pathLst>
                <a:path extrusionOk="0" h="43399" w="43399">
                  <a:moveTo>
                    <a:pt x="21713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399"/>
                    <a:pt x="21713" y="43399"/>
                  </a:cubicBezTo>
                  <a:cubicBezTo>
                    <a:pt x="33496" y="43399"/>
                    <a:pt x="43399" y="33761"/>
                    <a:pt x="43399" y="21951"/>
                  </a:cubicBezTo>
                  <a:cubicBezTo>
                    <a:pt x="43399" y="10142"/>
                    <a:pt x="33867" y="0"/>
                    <a:pt x="21713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02" name="Google Shape;502;p42"/>
            <p:cNvSpPr/>
            <p:nvPr/>
          </p:nvSpPr>
          <p:spPr>
            <a:xfrm>
              <a:off x="631521" y="6337949"/>
              <a:ext cx="36011" cy="89393"/>
            </a:xfrm>
            <a:custGeom>
              <a:rect b="b" l="l" r="r" t="t"/>
              <a:pathLst>
                <a:path extrusionOk="0" h="89393" w="36011">
                  <a:moveTo>
                    <a:pt x="33788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87169"/>
                  </a:lnTo>
                  <a:cubicBezTo>
                    <a:pt x="0" y="88387"/>
                    <a:pt x="1006" y="89394"/>
                    <a:pt x="2224" y="89394"/>
                  </a:cubicBezTo>
                  <a:lnTo>
                    <a:pt x="33788" y="89394"/>
                  </a:lnTo>
                  <a:cubicBezTo>
                    <a:pt x="35006" y="89394"/>
                    <a:pt x="36012" y="88387"/>
                    <a:pt x="36012" y="87169"/>
                  </a:cubicBezTo>
                  <a:lnTo>
                    <a:pt x="36012" y="2224"/>
                  </a:lnTo>
                  <a:cubicBezTo>
                    <a:pt x="36012" y="1006"/>
                    <a:pt x="35006" y="0"/>
                    <a:pt x="33788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03" name="Google Shape;503;p42"/>
            <p:cNvSpPr/>
            <p:nvPr/>
          </p:nvSpPr>
          <p:spPr>
            <a:xfrm>
              <a:off x="697084" y="6306412"/>
              <a:ext cx="35985" cy="121168"/>
            </a:xfrm>
            <a:custGeom>
              <a:rect b="b" l="l" r="r" t="t"/>
              <a:pathLst>
                <a:path extrusionOk="0" h="121168" w="35985">
                  <a:moveTo>
                    <a:pt x="33761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18944"/>
                  </a:lnTo>
                  <a:cubicBezTo>
                    <a:pt x="0" y="120163"/>
                    <a:pt x="1006" y="121169"/>
                    <a:pt x="2224" y="121169"/>
                  </a:cubicBezTo>
                  <a:lnTo>
                    <a:pt x="33761" y="121169"/>
                  </a:lnTo>
                  <a:cubicBezTo>
                    <a:pt x="35006" y="121169"/>
                    <a:pt x="35985" y="120163"/>
                    <a:pt x="35985" y="118944"/>
                  </a:cubicBezTo>
                  <a:lnTo>
                    <a:pt x="35985" y="2224"/>
                  </a:lnTo>
                  <a:cubicBezTo>
                    <a:pt x="35985" y="1006"/>
                    <a:pt x="35006" y="0"/>
                    <a:pt x="33761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04" name="Google Shape;504;p42"/>
            <p:cNvSpPr/>
            <p:nvPr/>
          </p:nvSpPr>
          <p:spPr>
            <a:xfrm>
              <a:off x="693377" y="6248291"/>
              <a:ext cx="43399" cy="43425"/>
            </a:xfrm>
            <a:custGeom>
              <a:rect b="b" l="l" r="r" t="t"/>
              <a:pathLst>
                <a:path extrusionOk="0" h="43425" w="43399">
                  <a:moveTo>
                    <a:pt x="21686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426"/>
                    <a:pt x="21686" y="43426"/>
                  </a:cubicBezTo>
                  <a:cubicBezTo>
                    <a:pt x="33443" y="43426"/>
                    <a:pt x="43399" y="33787"/>
                    <a:pt x="43399" y="21951"/>
                  </a:cubicBezTo>
                  <a:cubicBezTo>
                    <a:pt x="43399" y="10115"/>
                    <a:pt x="33867" y="0"/>
                    <a:pt x="21686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05" name="Google Shape;505;p42"/>
            <p:cNvSpPr/>
            <p:nvPr/>
          </p:nvSpPr>
          <p:spPr>
            <a:xfrm>
              <a:off x="762011" y="6303976"/>
              <a:ext cx="124690" cy="168831"/>
            </a:xfrm>
            <a:custGeom>
              <a:rect b="b" l="l" r="r" t="t"/>
              <a:pathLst>
                <a:path extrusionOk="0" h="168831" w="124690">
                  <a:moveTo>
                    <a:pt x="89182" y="63179"/>
                  </a:moveTo>
                  <a:cubicBezTo>
                    <a:pt x="89182" y="81582"/>
                    <a:pt x="78432" y="93922"/>
                    <a:pt x="62465" y="93922"/>
                  </a:cubicBezTo>
                  <a:cubicBezTo>
                    <a:pt x="46498" y="93922"/>
                    <a:pt x="35509" y="81291"/>
                    <a:pt x="35509" y="63179"/>
                  </a:cubicBezTo>
                  <a:cubicBezTo>
                    <a:pt x="35509" y="45068"/>
                    <a:pt x="46339" y="32675"/>
                    <a:pt x="62465" y="32675"/>
                  </a:cubicBezTo>
                  <a:cubicBezTo>
                    <a:pt x="78590" y="32675"/>
                    <a:pt x="89182" y="44935"/>
                    <a:pt x="89182" y="63179"/>
                  </a:cubicBezTo>
                  <a:close/>
                  <a:moveTo>
                    <a:pt x="68634" y="0"/>
                  </a:moveTo>
                  <a:cubicBezTo>
                    <a:pt x="54971" y="0"/>
                    <a:pt x="42552" y="4766"/>
                    <a:pt x="35032" y="12498"/>
                  </a:cubicBezTo>
                  <a:lnTo>
                    <a:pt x="35032" y="4819"/>
                  </a:lnTo>
                  <a:cubicBezTo>
                    <a:pt x="35032" y="3601"/>
                    <a:pt x="34052" y="2595"/>
                    <a:pt x="32808" y="2595"/>
                  </a:cubicBezTo>
                  <a:lnTo>
                    <a:pt x="2224" y="2595"/>
                  </a:lnTo>
                  <a:cubicBezTo>
                    <a:pt x="980" y="2595"/>
                    <a:pt x="0" y="3601"/>
                    <a:pt x="0" y="4819"/>
                  </a:cubicBezTo>
                  <a:lnTo>
                    <a:pt x="0" y="166607"/>
                  </a:lnTo>
                  <a:cubicBezTo>
                    <a:pt x="0" y="167825"/>
                    <a:pt x="980" y="168831"/>
                    <a:pt x="2224" y="168831"/>
                  </a:cubicBezTo>
                  <a:lnTo>
                    <a:pt x="33761" y="168831"/>
                  </a:lnTo>
                  <a:cubicBezTo>
                    <a:pt x="35006" y="168831"/>
                    <a:pt x="35985" y="167825"/>
                    <a:pt x="35985" y="166607"/>
                  </a:cubicBezTo>
                  <a:lnTo>
                    <a:pt x="35985" y="115926"/>
                  </a:lnTo>
                  <a:cubicBezTo>
                    <a:pt x="43399" y="122678"/>
                    <a:pt x="54706" y="126597"/>
                    <a:pt x="67443" y="126597"/>
                  </a:cubicBezTo>
                  <a:cubicBezTo>
                    <a:pt x="101151" y="126597"/>
                    <a:pt x="124691" y="100409"/>
                    <a:pt x="124691" y="62941"/>
                  </a:cubicBezTo>
                  <a:cubicBezTo>
                    <a:pt x="124691" y="25473"/>
                    <a:pt x="102157" y="0"/>
                    <a:pt x="68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06" name="Google Shape;506;p42"/>
            <p:cNvSpPr/>
            <p:nvPr/>
          </p:nvSpPr>
          <p:spPr>
            <a:xfrm>
              <a:off x="898882" y="6303658"/>
              <a:ext cx="119474" cy="128291"/>
            </a:xfrm>
            <a:custGeom>
              <a:rect b="b" l="l" r="r" t="t"/>
              <a:pathLst>
                <a:path extrusionOk="0" h="128291" w="119474">
                  <a:moveTo>
                    <a:pt x="36515" y="48616"/>
                  </a:moveTo>
                  <a:cubicBezTo>
                    <a:pt x="38263" y="39242"/>
                    <a:pt x="46630" y="30054"/>
                    <a:pt x="60108" y="30054"/>
                  </a:cubicBezTo>
                  <a:cubicBezTo>
                    <a:pt x="75784" y="30054"/>
                    <a:pt x="82509" y="39269"/>
                    <a:pt x="83754" y="48616"/>
                  </a:cubicBezTo>
                  <a:lnTo>
                    <a:pt x="36515" y="48616"/>
                  </a:lnTo>
                  <a:close/>
                  <a:moveTo>
                    <a:pt x="59605" y="0"/>
                  </a:moveTo>
                  <a:cubicBezTo>
                    <a:pt x="43982" y="0"/>
                    <a:pt x="29260" y="6196"/>
                    <a:pt x="18138" y="17423"/>
                  </a:cubicBezTo>
                  <a:cubicBezTo>
                    <a:pt x="6434" y="29207"/>
                    <a:pt x="0" y="45650"/>
                    <a:pt x="0" y="63682"/>
                  </a:cubicBezTo>
                  <a:cubicBezTo>
                    <a:pt x="0" y="82933"/>
                    <a:pt x="6487" y="99376"/>
                    <a:pt x="18774" y="111239"/>
                  </a:cubicBezTo>
                  <a:cubicBezTo>
                    <a:pt x="30186" y="122228"/>
                    <a:pt x="45703" y="128292"/>
                    <a:pt x="62465" y="128292"/>
                  </a:cubicBezTo>
                  <a:cubicBezTo>
                    <a:pt x="94849" y="128292"/>
                    <a:pt x="112246" y="108326"/>
                    <a:pt x="117727" y="89685"/>
                  </a:cubicBezTo>
                  <a:cubicBezTo>
                    <a:pt x="118071" y="88520"/>
                    <a:pt x="117409" y="87275"/>
                    <a:pt x="116244" y="86931"/>
                  </a:cubicBezTo>
                  <a:lnTo>
                    <a:pt x="89897" y="79093"/>
                  </a:lnTo>
                  <a:cubicBezTo>
                    <a:pt x="88785" y="78776"/>
                    <a:pt x="87593" y="79358"/>
                    <a:pt x="87170" y="80470"/>
                  </a:cubicBezTo>
                  <a:cubicBezTo>
                    <a:pt x="83251" y="91300"/>
                    <a:pt x="75016" y="96808"/>
                    <a:pt x="62703" y="96808"/>
                  </a:cubicBezTo>
                  <a:cubicBezTo>
                    <a:pt x="48669" y="96808"/>
                    <a:pt x="37495" y="87461"/>
                    <a:pt x="35720" y="74698"/>
                  </a:cubicBezTo>
                  <a:lnTo>
                    <a:pt x="116773" y="74698"/>
                  </a:lnTo>
                  <a:cubicBezTo>
                    <a:pt x="117992" y="74698"/>
                    <a:pt x="118971" y="73692"/>
                    <a:pt x="118998" y="72500"/>
                  </a:cubicBezTo>
                  <a:cubicBezTo>
                    <a:pt x="119024" y="72368"/>
                    <a:pt x="119051" y="72050"/>
                    <a:pt x="119077" y="71600"/>
                  </a:cubicBezTo>
                  <a:cubicBezTo>
                    <a:pt x="119210" y="69852"/>
                    <a:pt x="119474" y="66251"/>
                    <a:pt x="119474" y="62756"/>
                  </a:cubicBezTo>
                  <a:cubicBezTo>
                    <a:pt x="119474" y="24070"/>
                    <a:pt x="96543" y="53"/>
                    <a:pt x="59605" y="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07" name="Google Shape;507;p42"/>
            <p:cNvSpPr/>
            <p:nvPr/>
          </p:nvSpPr>
          <p:spPr>
            <a:xfrm>
              <a:off x="1038375" y="6303288"/>
              <a:ext cx="110974" cy="124266"/>
            </a:xfrm>
            <a:custGeom>
              <a:rect b="b" l="l" r="r" t="t"/>
              <a:pathLst>
                <a:path extrusionOk="0" h="124266" w="110974">
                  <a:moveTo>
                    <a:pt x="66516" y="26"/>
                  </a:moveTo>
                  <a:cubicBezTo>
                    <a:pt x="56401" y="26"/>
                    <a:pt x="43638" y="3548"/>
                    <a:pt x="35059" y="13028"/>
                  </a:cubicBezTo>
                  <a:lnTo>
                    <a:pt x="35059" y="5322"/>
                  </a:lnTo>
                  <a:cubicBezTo>
                    <a:pt x="35059" y="4104"/>
                    <a:pt x="34079" y="3098"/>
                    <a:pt x="32834" y="3098"/>
                  </a:cubicBezTo>
                  <a:lnTo>
                    <a:pt x="2251" y="3098"/>
                  </a:lnTo>
                  <a:cubicBezTo>
                    <a:pt x="1006" y="3098"/>
                    <a:pt x="0" y="4104"/>
                    <a:pt x="0" y="5322"/>
                  </a:cubicBezTo>
                  <a:lnTo>
                    <a:pt x="0" y="122043"/>
                  </a:lnTo>
                  <a:cubicBezTo>
                    <a:pt x="0" y="123261"/>
                    <a:pt x="1006" y="124267"/>
                    <a:pt x="2251" y="124267"/>
                  </a:cubicBezTo>
                  <a:lnTo>
                    <a:pt x="33788" y="124267"/>
                  </a:lnTo>
                  <a:cubicBezTo>
                    <a:pt x="35006" y="124267"/>
                    <a:pt x="36012" y="123261"/>
                    <a:pt x="36012" y="122043"/>
                  </a:cubicBezTo>
                  <a:lnTo>
                    <a:pt x="36012" y="54891"/>
                  </a:lnTo>
                  <a:cubicBezTo>
                    <a:pt x="36012" y="43955"/>
                    <a:pt x="42076" y="32914"/>
                    <a:pt x="55606" y="32914"/>
                  </a:cubicBezTo>
                  <a:cubicBezTo>
                    <a:pt x="72447" y="32914"/>
                    <a:pt x="74963" y="46100"/>
                    <a:pt x="74963" y="53938"/>
                  </a:cubicBezTo>
                  <a:lnTo>
                    <a:pt x="74963" y="122016"/>
                  </a:lnTo>
                  <a:cubicBezTo>
                    <a:pt x="74963" y="123234"/>
                    <a:pt x="75969" y="124240"/>
                    <a:pt x="77187" y="124240"/>
                  </a:cubicBezTo>
                  <a:lnTo>
                    <a:pt x="108750" y="124240"/>
                  </a:lnTo>
                  <a:cubicBezTo>
                    <a:pt x="109968" y="124240"/>
                    <a:pt x="110975" y="123234"/>
                    <a:pt x="110975" y="122016"/>
                  </a:cubicBezTo>
                  <a:lnTo>
                    <a:pt x="110975" y="48483"/>
                  </a:lnTo>
                  <a:cubicBezTo>
                    <a:pt x="110975" y="18588"/>
                    <a:pt x="93948" y="0"/>
                    <a:pt x="665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Section Header" showMasterSp="0">
  <p:cSld name="3_Section Header"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43"/>
          <p:cNvSpPr/>
          <p:nvPr/>
        </p:nvSpPr>
        <p:spPr>
          <a:xfrm>
            <a:off x="2021282" y="0"/>
            <a:ext cx="2681463" cy="1248900"/>
          </a:xfrm>
          <a:custGeom>
            <a:rect b="b" l="l" r="r" t="t"/>
            <a:pathLst>
              <a:path extrusionOk="0" h="1803465" w="3575284">
                <a:moveTo>
                  <a:pt x="123" y="0"/>
                </a:moveTo>
                <a:cubicBezTo>
                  <a:pt x="-3553" y="315558"/>
                  <a:pt x="74797" y="636693"/>
                  <a:pt x="244050" y="929811"/>
                </a:cubicBezTo>
                <a:cubicBezTo>
                  <a:pt x="723408" y="1762888"/>
                  <a:pt x="1837558" y="2053089"/>
                  <a:pt x="2676721" y="1568533"/>
                </a:cubicBezTo>
                <a:cubicBezTo>
                  <a:pt x="3257124" y="1233958"/>
                  <a:pt x="3580668" y="622748"/>
                  <a:pt x="3575217" y="0"/>
                </a:cubicBezTo>
                <a:lnTo>
                  <a:pt x="123" y="0"/>
                </a:lnTo>
                <a:close/>
              </a:path>
            </a:pathLst>
          </a:custGeom>
          <a:gradFill>
            <a:gsLst>
              <a:gs pos="0">
                <a:srgbClr val="FF7C00"/>
              </a:gs>
              <a:gs pos="50000">
                <a:srgbClr val="FCBB7D">
                  <a:alpha val="60784"/>
                </a:srgbClr>
              </a:gs>
              <a:gs pos="100000">
                <a:srgbClr val="FAFAFA">
                  <a:alpha val="0"/>
                </a:srgbClr>
              </a:gs>
            </a:gsLst>
            <a:lin ang="1978698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10" name="Google Shape;510;p43"/>
          <p:cNvSpPr/>
          <p:nvPr/>
        </p:nvSpPr>
        <p:spPr>
          <a:xfrm>
            <a:off x="3587448" y="1350338"/>
            <a:ext cx="4184118" cy="3793163"/>
          </a:xfrm>
          <a:custGeom>
            <a:rect b="b" l="l" r="r" t="t"/>
            <a:pathLst>
              <a:path extrusionOk="0" h="5057550" w="5578824">
                <a:moveTo>
                  <a:pt x="2663118" y="90404"/>
                </a:moveTo>
                <a:cubicBezTo>
                  <a:pt x="2615195" y="8249"/>
                  <a:pt x="2503374" y="-23572"/>
                  <a:pt x="2413233" y="18646"/>
                </a:cubicBezTo>
                <a:lnTo>
                  <a:pt x="98215" y="1108454"/>
                </a:lnTo>
                <a:cubicBezTo>
                  <a:pt x="8074" y="1153081"/>
                  <a:pt x="-26284" y="1252604"/>
                  <a:pt x="21639" y="1334758"/>
                </a:cubicBezTo>
                <a:lnTo>
                  <a:pt x="2206834" y="5057551"/>
                </a:lnTo>
                <a:lnTo>
                  <a:pt x="5578825" y="5057551"/>
                </a:lnTo>
                <a:lnTo>
                  <a:pt x="2663245" y="90404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2750">
                <a:srgbClr val="FFFFFF">
                  <a:alpha val="0"/>
                </a:srgbClr>
              </a:gs>
              <a:gs pos="67000">
                <a:srgbClr val="FCC087">
                  <a:alpha val="85882"/>
                </a:srgbClr>
              </a:gs>
              <a:gs pos="100000">
                <a:srgbClr val="FE993A"/>
              </a:gs>
            </a:gsLst>
            <a:lin ang="480012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11" name="Google Shape;511;p43"/>
          <p:cNvSpPr/>
          <p:nvPr/>
        </p:nvSpPr>
        <p:spPr>
          <a:xfrm>
            <a:off x="7129940" y="1097280"/>
            <a:ext cx="2026711" cy="2798515"/>
          </a:xfrm>
          <a:custGeom>
            <a:rect b="b" l="l" r="r" t="t"/>
            <a:pathLst>
              <a:path extrusionOk="0" h="4026641" w="2702281">
                <a:moveTo>
                  <a:pt x="1000755" y="273587"/>
                </a:moveTo>
                <a:cubicBezTo>
                  <a:pt x="39123" y="831169"/>
                  <a:pt x="-286324" y="2071846"/>
                  <a:pt x="275062" y="3043875"/>
                </a:cubicBezTo>
                <a:cubicBezTo>
                  <a:pt x="757083" y="3880755"/>
                  <a:pt x="1809491" y="4230924"/>
                  <a:pt x="2702281" y="3907379"/>
                </a:cubicBezTo>
                <a:lnTo>
                  <a:pt x="2702281" y="124492"/>
                </a:lnTo>
                <a:cubicBezTo>
                  <a:pt x="2163209" y="-75821"/>
                  <a:pt x="1545533" y="-40196"/>
                  <a:pt x="1000755" y="27358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85000">
                <a:srgbClr val="FF7C00">
                  <a:alpha val="0"/>
                </a:srgbClr>
              </a:gs>
              <a:gs pos="100000">
                <a:srgbClr val="FF7C00">
                  <a:alpha val="0"/>
                </a:srgbClr>
              </a:gs>
            </a:gsLst>
            <a:lin ang="886148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12" name="Google Shape;512;p43"/>
          <p:cNvSpPr/>
          <p:nvPr/>
        </p:nvSpPr>
        <p:spPr>
          <a:xfrm>
            <a:off x="1785959" y="4090199"/>
            <a:ext cx="2659168" cy="1054015"/>
          </a:xfrm>
          <a:custGeom>
            <a:rect b="b" l="l" r="r" t="t"/>
            <a:pathLst>
              <a:path extrusionOk="0" h="1309336" w="3545558">
                <a:moveTo>
                  <a:pt x="1725424" y="526"/>
                </a:moveTo>
                <a:cubicBezTo>
                  <a:pt x="2359850" y="-13667"/>
                  <a:pt x="2977920" y="259797"/>
                  <a:pt x="3326393" y="762842"/>
                </a:cubicBezTo>
                <a:lnTo>
                  <a:pt x="3326393" y="762735"/>
                </a:lnTo>
                <a:cubicBezTo>
                  <a:pt x="3437326" y="922945"/>
                  <a:pt x="3507594" y="1093669"/>
                  <a:pt x="3539923" y="1266672"/>
                </a:cubicBezTo>
                <a:lnTo>
                  <a:pt x="3545558" y="1309336"/>
                </a:lnTo>
                <a:lnTo>
                  <a:pt x="0" y="1309336"/>
                </a:lnTo>
                <a:lnTo>
                  <a:pt x="17744" y="1212143"/>
                </a:lnTo>
                <a:cubicBezTo>
                  <a:pt x="111877" y="801216"/>
                  <a:pt x="409197" y="426725"/>
                  <a:pt x="873944" y="203633"/>
                </a:cubicBezTo>
                <a:cubicBezTo>
                  <a:pt x="1145295" y="72862"/>
                  <a:pt x="1437049" y="6977"/>
                  <a:pt x="1725424" y="526"/>
                </a:cubicBezTo>
                <a:close/>
              </a:path>
            </a:pathLst>
          </a:custGeom>
          <a:gradFill>
            <a:gsLst>
              <a:gs pos="0">
                <a:srgbClr val="FAFAFA">
                  <a:alpha val="0"/>
                </a:srgbClr>
              </a:gs>
              <a:gs pos="50000">
                <a:srgbClr val="8EA6F6">
                  <a:alpha val="76862"/>
                </a:srgbClr>
              </a:gs>
              <a:gs pos="100000">
                <a:srgbClr val="2353F3"/>
              </a:gs>
            </a:gsLst>
            <a:lin ang="11019353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13" name="Google Shape;513;p43"/>
          <p:cNvSpPr txBox="1"/>
          <p:nvPr>
            <p:ph type="title"/>
          </p:nvPr>
        </p:nvSpPr>
        <p:spPr>
          <a:xfrm>
            <a:off x="359569" y="1318022"/>
            <a:ext cx="3308700" cy="14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rimson Pro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14" name="Google Shape;514;p43"/>
          <p:cNvSpPr txBox="1"/>
          <p:nvPr>
            <p:ph idx="1" type="body"/>
          </p:nvPr>
        </p:nvSpPr>
        <p:spPr>
          <a:xfrm>
            <a:off x="359569" y="2890049"/>
            <a:ext cx="33087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15" name="Google Shape;515;p43"/>
          <p:cNvSpPr txBox="1"/>
          <p:nvPr>
            <p:ph idx="2" type="body"/>
          </p:nvPr>
        </p:nvSpPr>
        <p:spPr>
          <a:xfrm>
            <a:off x="359569" y="356212"/>
            <a:ext cx="8424900" cy="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latin typeface="Crimson Pro"/>
                <a:ea typeface="Crimson Pro"/>
                <a:cs typeface="Crimson Pro"/>
                <a:sym typeface="Crimson Pro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grpSp>
        <p:nvGrpSpPr>
          <p:cNvPr id="516" name="Google Shape;516;p43"/>
          <p:cNvGrpSpPr/>
          <p:nvPr/>
        </p:nvGrpSpPr>
        <p:grpSpPr>
          <a:xfrm>
            <a:off x="8281988" y="4686218"/>
            <a:ext cx="502443" cy="168387"/>
            <a:chOff x="479425" y="6248291"/>
            <a:chExt cx="669924" cy="224516"/>
          </a:xfrm>
        </p:grpSpPr>
        <p:sp>
          <p:nvSpPr>
            <p:cNvPr id="517" name="Google Shape;517;p43"/>
            <p:cNvSpPr/>
            <p:nvPr/>
          </p:nvSpPr>
          <p:spPr>
            <a:xfrm>
              <a:off x="479425" y="6254460"/>
              <a:ext cx="130354" cy="172617"/>
            </a:xfrm>
            <a:custGeom>
              <a:rect b="b" l="l" r="r" t="t"/>
              <a:pathLst>
                <a:path extrusionOk="0" h="172617" w="130354">
                  <a:moveTo>
                    <a:pt x="92227" y="54176"/>
                  </a:moveTo>
                  <a:cubicBezTo>
                    <a:pt x="92227" y="67151"/>
                    <a:pt x="82986" y="75201"/>
                    <a:pt x="68131" y="75201"/>
                  </a:cubicBezTo>
                  <a:lnTo>
                    <a:pt x="37415" y="75201"/>
                  </a:lnTo>
                  <a:lnTo>
                    <a:pt x="37415" y="32914"/>
                  </a:lnTo>
                  <a:lnTo>
                    <a:pt x="68131" y="32914"/>
                  </a:lnTo>
                  <a:cubicBezTo>
                    <a:pt x="83198" y="32914"/>
                    <a:pt x="92227" y="40857"/>
                    <a:pt x="92227" y="54176"/>
                  </a:cubicBezTo>
                  <a:close/>
                  <a:moveTo>
                    <a:pt x="95272" y="102951"/>
                  </a:moveTo>
                  <a:cubicBezTo>
                    <a:pt x="117144" y="95563"/>
                    <a:pt x="130119" y="77425"/>
                    <a:pt x="130119" y="53938"/>
                  </a:cubicBezTo>
                  <a:cubicBezTo>
                    <a:pt x="130119" y="22190"/>
                    <a:pt x="107162" y="0"/>
                    <a:pt x="74274" y="0"/>
                  </a:cubicBez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70394"/>
                  </a:lnTo>
                  <a:cubicBezTo>
                    <a:pt x="0" y="171638"/>
                    <a:pt x="1006" y="172618"/>
                    <a:pt x="2224" y="172618"/>
                  </a:cubicBezTo>
                  <a:lnTo>
                    <a:pt x="35191" y="172618"/>
                  </a:lnTo>
                  <a:cubicBezTo>
                    <a:pt x="36435" y="172618"/>
                    <a:pt x="37415" y="171638"/>
                    <a:pt x="37415" y="170394"/>
                  </a:cubicBezTo>
                  <a:lnTo>
                    <a:pt x="37415" y="107876"/>
                  </a:lnTo>
                  <a:lnTo>
                    <a:pt x="57275" y="107876"/>
                  </a:lnTo>
                  <a:lnTo>
                    <a:pt x="89632" y="171400"/>
                  </a:lnTo>
                  <a:cubicBezTo>
                    <a:pt x="90003" y="172168"/>
                    <a:pt x="90771" y="172618"/>
                    <a:pt x="91592" y="172618"/>
                  </a:cubicBezTo>
                  <a:lnTo>
                    <a:pt x="128133" y="172618"/>
                  </a:lnTo>
                  <a:cubicBezTo>
                    <a:pt x="128901" y="172618"/>
                    <a:pt x="129642" y="172221"/>
                    <a:pt x="130040" y="171559"/>
                  </a:cubicBezTo>
                  <a:cubicBezTo>
                    <a:pt x="130437" y="170897"/>
                    <a:pt x="130463" y="170049"/>
                    <a:pt x="130093" y="169361"/>
                  </a:cubicBezTo>
                  <a:lnTo>
                    <a:pt x="95272" y="10295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18" name="Google Shape;518;p43"/>
            <p:cNvSpPr/>
            <p:nvPr/>
          </p:nvSpPr>
          <p:spPr>
            <a:xfrm>
              <a:off x="627814" y="6279827"/>
              <a:ext cx="43399" cy="43399"/>
            </a:xfrm>
            <a:custGeom>
              <a:rect b="b" l="l" r="r" t="t"/>
              <a:pathLst>
                <a:path extrusionOk="0" h="43399" w="43399">
                  <a:moveTo>
                    <a:pt x="21713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399"/>
                    <a:pt x="21713" y="43399"/>
                  </a:cubicBezTo>
                  <a:cubicBezTo>
                    <a:pt x="33496" y="43399"/>
                    <a:pt x="43399" y="33761"/>
                    <a:pt x="43399" y="21951"/>
                  </a:cubicBezTo>
                  <a:cubicBezTo>
                    <a:pt x="43399" y="10142"/>
                    <a:pt x="33867" y="0"/>
                    <a:pt x="21713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19" name="Google Shape;519;p43"/>
            <p:cNvSpPr/>
            <p:nvPr/>
          </p:nvSpPr>
          <p:spPr>
            <a:xfrm>
              <a:off x="631521" y="6337949"/>
              <a:ext cx="36011" cy="89393"/>
            </a:xfrm>
            <a:custGeom>
              <a:rect b="b" l="l" r="r" t="t"/>
              <a:pathLst>
                <a:path extrusionOk="0" h="89393" w="36011">
                  <a:moveTo>
                    <a:pt x="33788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87169"/>
                  </a:lnTo>
                  <a:cubicBezTo>
                    <a:pt x="0" y="88387"/>
                    <a:pt x="1006" y="89394"/>
                    <a:pt x="2224" y="89394"/>
                  </a:cubicBezTo>
                  <a:lnTo>
                    <a:pt x="33788" y="89394"/>
                  </a:lnTo>
                  <a:cubicBezTo>
                    <a:pt x="35006" y="89394"/>
                    <a:pt x="36012" y="88387"/>
                    <a:pt x="36012" y="87169"/>
                  </a:cubicBezTo>
                  <a:lnTo>
                    <a:pt x="36012" y="2224"/>
                  </a:lnTo>
                  <a:cubicBezTo>
                    <a:pt x="36012" y="1006"/>
                    <a:pt x="35006" y="0"/>
                    <a:pt x="33788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20" name="Google Shape;520;p43"/>
            <p:cNvSpPr/>
            <p:nvPr/>
          </p:nvSpPr>
          <p:spPr>
            <a:xfrm>
              <a:off x="697084" y="6306412"/>
              <a:ext cx="35985" cy="121168"/>
            </a:xfrm>
            <a:custGeom>
              <a:rect b="b" l="l" r="r" t="t"/>
              <a:pathLst>
                <a:path extrusionOk="0" h="121168" w="35985">
                  <a:moveTo>
                    <a:pt x="33761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18944"/>
                  </a:lnTo>
                  <a:cubicBezTo>
                    <a:pt x="0" y="120163"/>
                    <a:pt x="1006" y="121169"/>
                    <a:pt x="2224" y="121169"/>
                  </a:cubicBezTo>
                  <a:lnTo>
                    <a:pt x="33761" y="121169"/>
                  </a:lnTo>
                  <a:cubicBezTo>
                    <a:pt x="35006" y="121169"/>
                    <a:pt x="35985" y="120163"/>
                    <a:pt x="35985" y="118944"/>
                  </a:cubicBezTo>
                  <a:lnTo>
                    <a:pt x="35985" y="2224"/>
                  </a:lnTo>
                  <a:cubicBezTo>
                    <a:pt x="35985" y="1006"/>
                    <a:pt x="35006" y="0"/>
                    <a:pt x="33761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21" name="Google Shape;521;p43"/>
            <p:cNvSpPr/>
            <p:nvPr/>
          </p:nvSpPr>
          <p:spPr>
            <a:xfrm>
              <a:off x="693377" y="6248291"/>
              <a:ext cx="43399" cy="43425"/>
            </a:xfrm>
            <a:custGeom>
              <a:rect b="b" l="l" r="r" t="t"/>
              <a:pathLst>
                <a:path extrusionOk="0" h="43425" w="43399">
                  <a:moveTo>
                    <a:pt x="21686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426"/>
                    <a:pt x="21686" y="43426"/>
                  </a:cubicBezTo>
                  <a:cubicBezTo>
                    <a:pt x="33443" y="43426"/>
                    <a:pt x="43399" y="33787"/>
                    <a:pt x="43399" y="21951"/>
                  </a:cubicBezTo>
                  <a:cubicBezTo>
                    <a:pt x="43399" y="10115"/>
                    <a:pt x="33867" y="0"/>
                    <a:pt x="21686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22" name="Google Shape;522;p43"/>
            <p:cNvSpPr/>
            <p:nvPr/>
          </p:nvSpPr>
          <p:spPr>
            <a:xfrm>
              <a:off x="762011" y="6303976"/>
              <a:ext cx="124690" cy="168831"/>
            </a:xfrm>
            <a:custGeom>
              <a:rect b="b" l="l" r="r" t="t"/>
              <a:pathLst>
                <a:path extrusionOk="0" h="168831" w="124690">
                  <a:moveTo>
                    <a:pt x="89182" y="63179"/>
                  </a:moveTo>
                  <a:cubicBezTo>
                    <a:pt x="89182" y="81582"/>
                    <a:pt x="78432" y="93922"/>
                    <a:pt x="62465" y="93922"/>
                  </a:cubicBezTo>
                  <a:cubicBezTo>
                    <a:pt x="46498" y="93922"/>
                    <a:pt x="35509" y="81291"/>
                    <a:pt x="35509" y="63179"/>
                  </a:cubicBezTo>
                  <a:cubicBezTo>
                    <a:pt x="35509" y="45068"/>
                    <a:pt x="46339" y="32675"/>
                    <a:pt x="62465" y="32675"/>
                  </a:cubicBezTo>
                  <a:cubicBezTo>
                    <a:pt x="78590" y="32675"/>
                    <a:pt x="89182" y="44935"/>
                    <a:pt x="89182" y="63179"/>
                  </a:cubicBezTo>
                  <a:close/>
                  <a:moveTo>
                    <a:pt x="68634" y="0"/>
                  </a:moveTo>
                  <a:cubicBezTo>
                    <a:pt x="54971" y="0"/>
                    <a:pt x="42552" y="4766"/>
                    <a:pt x="35032" y="12498"/>
                  </a:cubicBezTo>
                  <a:lnTo>
                    <a:pt x="35032" y="4819"/>
                  </a:lnTo>
                  <a:cubicBezTo>
                    <a:pt x="35032" y="3601"/>
                    <a:pt x="34052" y="2595"/>
                    <a:pt x="32808" y="2595"/>
                  </a:cubicBezTo>
                  <a:lnTo>
                    <a:pt x="2224" y="2595"/>
                  </a:lnTo>
                  <a:cubicBezTo>
                    <a:pt x="980" y="2595"/>
                    <a:pt x="0" y="3601"/>
                    <a:pt x="0" y="4819"/>
                  </a:cubicBezTo>
                  <a:lnTo>
                    <a:pt x="0" y="166607"/>
                  </a:lnTo>
                  <a:cubicBezTo>
                    <a:pt x="0" y="167825"/>
                    <a:pt x="980" y="168831"/>
                    <a:pt x="2224" y="168831"/>
                  </a:cubicBezTo>
                  <a:lnTo>
                    <a:pt x="33761" y="168831"/>
                  </a:lnTo>
                  <a:cubicBezTo>
                    <a:pt x="35006" y="168831"/>
                    <a:pt x="35985" y="167825"/>
                    <a:pt x="35985" y="166607"/>
                  </a:cubicBezTo>
                  <a:lnTo>
                    <a:pt x="35985" y="115926"/>
                  </a:lnTo>
                  <a:cubicBezTo>
                    <a:pt x="43399" y="122678"/>
                    <a:pt x="54706" y="126597"/>
                    <a:pt x="67443" y="126597"/>
                  </a:cubicBezTo>
                  <a:cubicBezTo>
                    <a:pt x="101151" y="126597"/>
                    <a:pt x="124691" y="100409"/>
                    <a:pt x="124691" y="62941"/>
                  </a:cubicBezTo>
                  <a:cubicBezTo>
                    <a:pt x="124691" y="25473"/>
                    <a:pt x="102157" y="0"/>
                    <a:pt x="68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23" name="Google Shape;523;p43"/>
            <p:cNvSpPr/>
            <p:nvPr/>
          </p:nvSpPr>
          <p:spPr>
            <a:xfrm>
              <a:off x="898882" y="6303658"/>
              <a:ext cx="119474" cy="128291"/>
            </a:xfrm>
            <a:custGeom>
              <a:rect b="b" l="l" r="r" t="t"/>
              <a:pathLst>
                <a:path extrusionOk="0" h="128291" w="119474">
                  <a:moveTo>
                    <a:pt x="36515" y="48616"/>
                  </a:moveTo>
                  <a:cubicBezTo>
                    <a:pt x="38263" y="39242"/>
                    <a:pt x="46630" y="30054"/>
                    <a:pt x="60108" y="30054"/>
                  </a:cubicBezTo>
                  <a:cubicBezTo>
                    <a:pt x="75784" y="30054"/>
                    <a:pt x="82509" y="39269"/>
                    <a:pt x="83754" y="48616"/>
                  </a:cubicBezTo>
                  <a:lnTo>
                    <a:pt x="36515" y="48616"/>
                  </a:lnTo>
                  <a:close/>
                  <a:moveTo>
                    <a:pt x="59605" y="0"/>
                  </a:moveTo>
                  <a:cubicBezTo>
                    <a:pt x="43982" y="0"/>
                    <a:pt x="29260" y="6196"/>
                    <a:pt x="18138" y="17423"/>
                  </a:cubicBezTo>
                  <a:cubicBezTo>
                    <a:pt x="6434" y="29207"/>
                    <a:pt x="0" y="45650"/>
                    <a:pt x="0" y="63682"/>
                  </a:cubicBezTo>
                  <a:cubicBezTo>
                    <a:pt x="0" y="82933"/>
                    <a:pt x="6487" y="99376"/>
                    <a:pt x="18774" y="111239"/>
                  </a:cubicBezTo>
                  <a:cubicBezTo>
                    <a:pt x="30186" y="122228"/>
                    <a:pt x="45703" y="128292"/>
                    <a:pt x="62465" y="128292"/>
                  </a:cubicBezTo>
                  <a:cubicBezTo>
                    <a:pt x="94849" y="128292"/>
                    <a:pt x="112246" y="108326"/>
                    <a:pt x="117727" y="89685"/>
                  </a:cubicBezTo>
                  <a:cubicBezTo>
                    <a:pt x="118071" y="88520"/>
                    <a:pt x="117409" y="87275"/>
                    <a:pt x="116244" y="86931"/>
                  </a:cubicBezTo>
                  <a:lnTo>
                    <a:pt x="89897" y="79093"/>
                  </a:lnTo>
                  <a:cubicBezTo>
                    <a:pt x="88785" y="78776"/>
                    <a:pt x="87593" y="79358"/>
                    <a:pt x="87170" y="80470"/>
                  </a:cubicBezTo>
                  <a:cubicBezTo>
                    <a:pt x="83251" y="91300"/>
                    <a:pt x="75016" y="96808"/>
                    <a:pt x="62703" y="96808"/>
                  </a:cubicBezTo>
                  <a:cubicBezTo>
                    <a:pt x="48669" y="96808"/>
                    <a:pt x="37495" y="87461"/>
                    <a:pt x="35720" y="74698"/>
                  </a:cubicBezTo>
                  <a:lnTo>
                    <a:pt x="116773" y="74698"/>
                  </a:lnTo>
                  <a:cubicBezTo>
                    <a:pt x="117992" y="74698"/>
                    <a:pt x="118971" y="73692"/>
                    <a:pt x="118998" y="72500"/>
                  </a:cubicBezTo>
                  <a:cubicBezTo>
                    <a:pt x="119024" y="72368"/>
                    <a:pt x="119051" y="72050"/>
                    <a:pt x="119077" y="71600"/>
                  </a:cubicBezTo>
                  <a:cubicBezTo>
                    <a:pt x="119210" y="69852"/>
                    <a:pt x="119474" y="66251"/>
                    <a:pt x="119474" y="62756"/>
                  </a:cubicBezTo>
                  <a:cubicBezTo>
                    <a:pt x="119474" y="24070"/>
                    <a:pt x="96543" y="53"/>
                    <a:pt x="59605" y="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24" name="Google Shape;524;p43"/>
            <p:cNvSpPr/>
            <p:nvPr/>
          </p:nvSpPr>
          <p:spPr>
            <a:xfrm>
              <a:off x="1038375" y="6303288"/>
              <a:ext cx="110974" cy="124266"/>
            </a:xfrm>
            <a:custGeom>
              <a:rect b="b" l="l" r="r" t="t"/>
              <a:pathLst>
                <a:path extrusionOk="0" h="124266" w="110974">
                  <a:moveTo>
                    <a:pt x="66516" y="26"/>
                  </a:moveTo>
                  <a:cubicBezTo>
                    <a:pt x="56401" y="26"/>
                    <a:pt x="43638" y="3548"/>
                    <a:pt x="35059" y="13028"/>
                  </a:cubicBezTo>
                  <a:lnTo>
                    <a:pt x="35059" y="5322"/>
                  </a:lnTo>
                  <a:cubicBezTo>
                    <a:pt x="35059" y="4104"/>
                    <a:pt x="34079" y="3098"/>
                    <a:pt x="32834" y="3098"/>
                  </a:cubicBezTo>
                  <a:lnTo>
                    <a:pt x="2251" y="3098"/>
                  </a:lnTo>
                  <a:cubicBezTo>
                    <a:pt x="1006" y="3098"/>
                    <a:pt x="0" y="4104"/>
                    <a:pt x="0" y="5322"/>
                  </a:cubicBezTo>
                  <a:lnTo>
                    <a:pt x="0" y="122043"/>
                  </a:lnTo>
                  <a:cubicBezTo>
                    <a:pt x="0" y="123261"/>
                    <a:pt x="1006" y="124267"/>
                    <a:pt x="2251" y="124267"/>
                  </a:cubicBezTo>
                  <a:lnTo>
                    <a:pt x="33788" y="124267"/>
                  </a:lnTo>
                  <a:cubicBezTo>
                    <a:pt x="35006" y="124267"/>
                    <a:pt x="36012" y="123261"/>
                    <a:pt x="36012" y="122043"/>
                  </a:cubicBezTo>
                  <a:lnTo>
                    <a:pt x="36012" y="54891"/>
                  </a:lnTo>
                  <a:cubicBezTo>
                    <a:pt x="36012" y="43955"/>
                    <a:pt x="42076" y="32914"/>
                    <a:pt x="55606" y="32914"/>
                  </a:cubicBezTo>
                  <a:cubicBezTo>
                    <a:pt x="72447" y="32914"/>
                    <a:pt x="74963" y="46100"/>
                    <a:pt x="74963" y="53938"/>
                  </a:cubicBezTo>
                  <a:lnTo>
                    <a:pt x="74963" y="122016"/>
                  </a:lnTo>
                  <a:cubicBezTo>
                    <a:pt x="74963" y="123234"/>
                    <a:pt x="75969" y="124240"/>
                    <a:pt x="77187" y="124240"/>
                  </a:cubicBezTo>
                  <a:lnTo>
                    <a:pt x="108750" y="124240"/>
                  </a:lnTo>
                  <a:cubicBezTo>
                    <a:pt x="109968" y="124240"/>
                    <a:pt x="110975" y="123234"/>
                    <a:pt x="110975" y="122016"/>
                  </a:cubicBezTo>
                  <a:lnTo>
                    <a:pt x="110975" y="48483"/>
                  </a:lnTo>
                  <a:cubicBezTo>
                    <a:pt x="110975" y="18588"/>
                    <a:pt x="93948" y="0"/>
                    <a:pt x="665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525" name="Google Shape;525;p43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ndard Title + content light">
  <p:cSld name="Standard Title + content"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44"/>
          <p:cNvSpPr/>
          <p:nvPr/>
        </p:nvSpPr>
        <p:spPr>
          <a:xfrm>
            <a:off x="8089022" y="1873"/>
            <a:ext cx="1050364" cy="977193"/>
          </a:xfrm>
          <a:custGeom>
            <a:rect b="b" l="l" r="r" t="t"/>
            <a:pathLst>
              <a:path extrusionOk="0" h="1302924" w="1400485">
                <a:moveTo>
                  <a:pt x="1400485" y="1028082"/>
                </a:moveTo>
                <a:lnTo>
                  <a:pt x="1233313" y="829056"/>
                </a:lnTo>
                <a:lnTo>
                  <a:pt x="1352158" y="1207997"/>
                </a:lnTo>
                <a:cubicBezTo>
                  <a:pt x="1354354" y="1215905"/>
                  <a:pt x="1350400" y="1223154"/>
                  <a:pt x="1343150" y="1225790"/>
                </a:cubicBezTo>
                <a:lnTo>
                  <a:pt x="1159722" y="1282686"/>
                </a:lnTo>
                <a:cubicBezTo>
                  <a:pt x="1152472" y="1285322"/>
                  <a:pt x="1145004" y="1281368"/>
                  <a:pt x="1142806" y="1274778"/>
                </a:cubicBezTo>
                <a:lnTo>
                  <a:pt x="1025939" y="901769"/>
                </a:lnTo>
                <a:lnTo>
                  <a:pt x="991889" y="1291034"/>
                </a:lnTo>
                <a:cubicBezTo>
                  <a:pt x="991231" y="1298503"/>
                  <a:pt x="984640" y="1303336"/>
                  <a:pt x="977171" y="1302897"/>
                </a:cubicBezTo>
                <a:lnTo>
                  <a:pt x="785613" y="1286201"/>
                </a:lnTo>
                <a:cubicBezTo>
                  <a:pt x="778145" y="1285542"/>
                  <a:pt x="772433" y="1279611"/>
                  <a:pt x="773092" y="1272142"/>
                </a:cubicBezTo>
                <a:lnTo>
                  <a:pt x="807581" y="875847"/>
                </a:lnTo>
                <a:lnTo>
                  <a:pt x="623493" y="1227548"/>
                </a:lnTo>
                <a:cubicBezTo>
                  <a:pt x="619978" y="1234797"/>
                  <a:pt x="611851" y="1237433"/>
                  <a:pt x="605041" y="1233479"/>
                </a:cubicBezTo>
                <a:lnTo>
                  <a:pt x="434572" y="1144730"/>
                </a:lnTo>
                <a:cubicBezTo>
                  <a:pt x="427982" y="1140996"/>
                  <a:pt x="425345" y="1133087"/>
                  <a:pt x="428641" y="1126936"/>
                </a:cubicBezTo>
                <a:lnTo>
                  <a:pt x="609873" y="780288"/>
                </a:lnTo>
                <a:lnTo>
                  <a:pt x="310455" y="1031817"/>
                </a:lnTo>
                <a:cubicBezTo>
                  <a:pt x="304744" y="1035771"/>
                  <a:pt x="296177" y="1034892"/>
                  <a:pt x="291344" y="1030059"/>
                </a:cubicBezTo>
                <a:lnTo>
                  <a:pt x="167666" y="882437"/>
                </a:lnTo>
                <a:cubicBezTo>
                  <a:pt x="162833" y="876506"/>
                  <a:pt x="163712" y="867939"/>
                  <a:pt x="169423" y="863106"/>
                </a:cubicBezTo>
                <a:lnTo>
                  <a:pt x="474773" y="607184"/>
                </a:lnTo>
                <a:lnTo>
                  <a:pt x="94514" y="726248"/>
                </a:lnTo>
                <a:cubicBezTo>
                  <a:pt x="87265" y="728884"/>
                  <a:pt x="79796" y="724930"/>
                  <a:pt x="77379" y="718120"/>
                </a:cubicBezTo>
                <a:lnTo>
                  <a:pt x="20044" y="533812"/>
                </a:lnTo>
                <a:cubicBezTo>
                  <a:pt x="17847" y="527002"/>
                  <a:pt x="21801" y="519753"/>
                  <a:pt x="28831" y="517117"/>
                </a:cubicBezTo>
                <a:lnTo>
                  <a:pt x="400962" y="400688"/>
                </a:lnTo>
                <a:lnTo>
                  <a:pt x="12355" y="366858"/>
                </a:lnTo>
                <a:cubicBezTo>
                  <a:pt x="4887" y="366199"/>
                  <a:pt x="-605" y="359170"/>
                  <a:pt x="54" y="351701"/>
                </a:cubicBezTo>
                <a:lnTo>
                  <a:pt x="16749" y="159704"/>
                </a:lnTo>
                <a:cubicBezTo>
                  <a:pt x="17408" y="152235"/>
                  <a:pt x="23998" y="147183"/>
                  <a:pt x="31467" y="147842"/>
                </a:cubicBezTo>
                <a:lnTo>
                  <a:pt x="427982" y="182331"/>
                </a:lnTo>
                <a:lnTo>
                  <a:pt x="78258" y="0"/>
                </a:lnTo>
                <a:lnTo>
                  <a:pt x="1400047" y="0"/>
                </a:lnTo>
                <a:lnTo>
                  <a:pt x="1400047" y="1028522"/>
                </a:lnTo>
                <a:close/>
              </a:path>
            </a:pathLst>
          </a:custGeom>
          <a:solidFill>
            <a:srgbClr val="FFE4C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28" name="Google Shape;528;p44"/>
          <p:cNvSpPr/>
          <p:nvPr/>
        </p:nvSpPr>
        <p:spPr>
          <a:xfrm>
            <a:off x="1290210" y="4626530"/>
            <a:ext cx="1350346" cy="511965"/>
          </a:xfrm>
          <a:custGeom>
            <a:rect b="b" l="l" r="r" t="t"/>
            <a:pathLst>
              <a:path extrusionOk="0" h="682620" w="1800461">
                <a:moveTo>
                  <a:pt x="1800462" y="682620"/>
                </a:moveTo>
                <a:cubicBezTo>
                  <a:pt x="1719402" y="385179"/>
                  <a:pt x="1493355" y="138483"/>
                  <a:pt x="1173068" y="40508"/>
                </a:cubicBezTo>
                <a:cubicBezTo>
                  <a:pt x="680555" y="-110189"/>
                  <a:pt x="155530" y="172753"/>
                  <a:pt x="3295" y="670538"/>
                </a:cubicBezTo>
                <a:cubicBezTo>
                  <a:pt x="1977" y="674493"/>
                  <a:pt x="1098" y="678666"/>
                  <a:pt x="0" y="682620"/>
                </a:cubicBezTo>
                <a:lnTo>
                  <a:pt x="1800462" y="682620"/>
                </a:lnTo>
                <a:close/>
              </a:path>
            </a:pathLst>
          </a:custGeom>
          <a:solidFill>
            <a:srgbClr val="FFE4C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529" name="Google Shape;529;p44"/>
          <p:cNvGrpSpPr/>
          <p:nvPr/>
        </p:nvGrpSpPr>
        <p:grpSpPr>
          <a:xfrm>
            <a:off x="7084" y="1543"/>
            <a:ext cx="9132301" cy="5137115"/>
            <a:chOff x="9446" y="2058"/>
            <a:chExt cx="12176401" cy="6849487"/>
          </a:xfrm>
        </p:grpSpPr>
        <p:sp>
          <p:nvSpPr>
            <p:cNvPr id="530" name="Google Shape;530;p44"/>
            <p:cNvSpPr/>
            <p:nvPr/>
          </p:nvSpPr>
          <p:spPr>
            <a:xfrm>
              <a:off x="2247887" y="509679"/>
              <a:ext cx="1928859" cy="1927764"/>
            </a:xfrm>
            <a:custGeom>
              <a:rect b="b" l="l" r="r" t="t"/>
              <a:pathLst>
                <a:path extrusionOk="0" h="1927764" w="1928859">
                  <a:moveTo>
                    <a:pt x="1833687" y="576918"/>
                  </a:moveTo>
                  <a:lnTo>
                    <a:pt x="1454526" y="695543"/>
                  </a:lnTo>
                  <a:lnTo>
                    <a:pt x="1758777" y="440060"/>
                  </a:lnTo>
                  <a:cubicBezTo>
                    <a:pt x="1764489" y="435228"/>
                    <a:pt x="1765367" y="426441"/>
                    <a:pt x="1760535" y="420729"/>
                  </a:cubicBezTo>
                  <a:lnTo>
                    <a:pt x="1636637" y="273986"/>
                  </a:lnTo>
                  <a:cubicBezTo>
                    <a:pt x="1632024" y="268054"/>
                    <a:pt x="1623237" y="267395"/>
                    <a:pt x="1617526" y="272228"/>
                  </a:cubicBezTo>
                  <a:lnTo>
                    <a:pt x="1318327" y="523098"/>
                  </a:lnTo>
                  <a:lnTo>
                    <a:pt x="1499340" y="177109"/>
                  </a:lnTo>
                  <a:cubicBezTo>
                    <a:pt x="1502855" y="169859"/>
                    <a:pt x="1500219" y="161951"/>
                    <a:pt x="1493629" y="158217"/>
                  </a:cubicBezTo>
                  <a:lnTo>
                    <a:pt x="1323160" y="69468"/>
                  </a:lnTo>
                  <a:cubicBezTo>
                    <a:pt x="1316570" y="65513"/>
                    <a:pt x="1308442" y="68150"/>
                    <a:pt x="1304927" y="75399"/>
                  </a:cubicBezTo>
                  <a:lnTo>
                    <a:pt x="1120839" y="427100"/>
                  </a:lnTo>
                  <a:lnTo>
                    <a:pt x="1155328" y="31903"/>
                  </a:lnTo>
                  <a:cubicBezTo>
                    <a:pt x="1155987" y="24434"/>
                    <a:pt x="1150495" y="17404"/>
                    <a:pt x="1143026" y="16745"/>
                  </a:cubicBezTo>
                  <a:lnTo>
                    <a:pt x="951469" y="50"/>
                  </a:lnTo>
                  <a:cubicBezTo>
                    <a:pt x="944000" y="-609"/>
                    <a:pt x="937410" y="5322"/>
                    <a:pt x="936751" y="12791"/>
                  </a:cubicBezTo>
                  <a:lnTo>
                    <a:pt x="902920" y="401617"/>
                  </a:lnTo>
                  <a:lnTo>
                    <a:pt x="786053" y="28828"/>
                  </a:lnTo>
                  <a:cubicBezTo>
                    <a:pt x="783856" y="21139"/>
                    <a:pt x="776387" y="17185"/>
                    <a:pt x="769138" y="19821"/>
                  </a:cubicBezTo>
                  <a:lnTo>
                    <a:pt x="585489" y="77596"/>
                  </a:lnTo>
                  <a:cubicBezTo>
                    <a:pt x="578460" y="79133"/>
                    <a:pt x="574505" y="86383"/>
                    <a:pt x="576702" y="94291"/>
                  </a:cubicBezTo>
                  <a:lnTo>
                    <a:pt x="695107" y="472792"/>
                  </a:lnTo>
                  <a:lnTo>
                    <a:pt x="440064" y="169420"/>
                  </a:lnTo>
                  <a:cubicBezTo>
                    <a:pt x="435231" y="163489"/>
                    <a:pt x="426664" y="162830"/>
                    <a:pt x="420952" y="167663"/>
                  </a:cubicBezTo>
                  <a:lnTo>
                    <a:pt x="273770" y="290681"/>
                  </a:lnTo>
                  <a:cubicBezTo>
                    <a:pt x="268058" y="295514"/>
                    <a:pt x="267179" y="304301"/>
                    <a:pt x="272012" y="310013"/>
                  </a:cubicBezTo>
                  <a:lnTo>
                    <a:pt x="523321" y="609650"/>
                  </a:lnTo>
                  <a:lnTo>
                    <a:pt x="176892" y="428857"/>
                  </a:lnTo>
                  <a:cubicBezTo>
                    <a:pt x="170302" y="425123"/>
                    <a:pt x="162174" y="427539"/>
                    <a:pt x="158659" y="433690"/>
                  </a:cubicBezTo>
                  <a:lnTo>
                    <a:pt x="69471" y="604158"/>
                  </a:lnTo>
                  <a:cubicBezTo>
                    <a:pt x="65956" y="611408"/>
                    <a:pt x="68373" y="619316"/>
                    <a:pt x="75183" y="623050"/>
                  </a:cubicBezTo>
                  <a:lnTo>
                    <a:pt x="427982" y="807139"/>
                  </a:lnTo>
                  <a:lnTo>
                    <a:pt x="31467" y="772649"/>
                  </a:lnTo>
                  <a:cubicBezTo>
                    <a:pt x="23998" y="771990"/>
                    <a:pt x="17408" y="776823"/>
                    <a:pt x="16749" y="784512"/>
                  </a:cubicBezTo>
                  <a:lnTo>
                    <a:pt x="54" y="976508"/>
                  </a:lnTo>
                  <a:cubicBezTo>
                    <a:pt x="-605" y="983978"/>
                    <a:pt x="4887" y="991007"/>
                    <a:pt x="12355" y="991666"/>
                  </a:cubicBezTo>
                  <a:lnTo>
                    <a:pt x="400962" y="1025496"/>
                  </a:lnTo>
                  <a:lnTo>
                    <a:pt x="28831" y="1141924"/>
                  </a:lnTo>
                  <a:cubicBezTo>
                    <a:pt x="21582" y="1144560"/>
                    <a:pt x="17847" y="1151810"/>
                    <a:pt x="20044" y="1158620"/>
                  </a:cubicBezTo>
                  <a:lnTo>
                    <a:pt x="77379" y="1342928"/>
                  </a:lnTo>
                  <a:cubicBezTo>
                    <a:pt x="79796" y="1349738"/>
                    <a:pt x="87265" y="1353692"/>
                    <a:pt x="94514" y="1351056"/>
                  </a:cubicBezTo>
                  <a:lnTo>
                    <a:pt x="474773" y="1231991"/>
                  </a:lnTo>
                  <a:lnTo>
                    <a:pt x="169424" y="1487913"/>
                  </a:lnTo>
                  <a:cubicBezTo>
                    <a:pt x="163712" y="1492746"/>
                    <a:pt x="162833" y="1501533"/>
                    <a:pt x="167666" y="1507245"/>
                  </a:cubicBezTo>
                  <a:lnTo>
                    <a:pt x="291343" y="1654867"/>
                  </a:lnTo>
                  <a:cubicBezTo>
                    <a:pt x="296176" y="1659700"/>
                    <a:pt x="304744" y="1660359"/>
                    <a:pt x="310455" y="1656624"/>
                  </a:cubicBezTo>
                  <a:lnTo>
                    <a:pt x="609873" y="1405096"/>
                  </a:lnTo>
                  <a:lnTo>
                    <a:pt x="428641" y="1751744"/>
                  </a:lnTo>
                  <a:cubicBezTo>
                    <a:pt x="425346" y="1757895"/>
                    <a:pt x="427762" y="1765803"/>
                    <a:pt x="434572" y="1769538"/>
                  </a:cubicBezTo>
                  <a:lnTo>
                    <a:pt x="605040" y="1858287"/>
                  </a:lnTo>
                  <a:cubicBezTo>
                    <a:pt x="611631" y="1862021"/>
                    <a:pt x="619978" y="1859605"/>
                    <a:pt x="623493" y="1852356"/>
                  </a:cubicBezTo>
                  <a:lnTo>
                    <a:pt x="807581" y="1500655"/>
                  </a:lnTo>
                  <a:lnTo>
                    <a:pt x="773092" y="1896950"/>
                  </a:lnTo>
                  <a:cubicBezTo>
                    <a:pt x="772433" y="1904419"/>
                    <a:pt x="778145" y="1910350"/>
                    <a:pt x="785614" y="1911009"/>
                  </a:cubicBezTo>
                  <a:lnTo>
                    <a:pt x="977171" y="1927704"/>
                  </a:lnTo>
                  <a:cubicBezTo>
                    <a:pt x="984640" y="1928363"/>
                    <a:pt x="991230" y="1923530"/>
                    <a:pt x="991889" y="1915842"/>
                  </a:cubicBezTo>
                  <a:lnTo>
                    <a:pt x="1025939" y="1526576"/>
                  </a:lnTo>
                  <a:lnTo>
                    <a:pt x="1142807" y="1899586"/>
                  </a:lnTo>
                  <a:cubicBezTo>
                    <a:pt x="1145003" y="1906396"/>
                    <a:pt x="1152692" y="1910130"/>
                    <a:pt x="1159721" y="1907494"/>
                  </a:cubicBezTo>
                  <a:lnTo>
                    <a:pt x="1343151" y="1850598"/>
                  </a:lnTo>
                  <a:cubicBezTo>
                    <a:pt x="1350400" y="1847962"/>
                    <a:pt x="1354354" y="1840713"/>
                    <a:pt x="1352158" y="1832804"/>
                  </a:cubicBezTo>
                  <a:lnTo>
                    <a:pt x="1233313" y="1453864"/>
                  </a:lnTo>
                  <a:lnTo>
                    <a:pt x="1488796" y="1757675"/>
                  </a:lnTo>
                  <a:cubicBezTo>
                    <a:pt x="1493629" y="1763607"/>
                    <a:pt x="1502196" y="1764266"/>
                    <a:pt x="1507908" y="1759433"/>
                  </a:cubicBezTo>
                  <a:lnTo>
                    <a:pt x="1655310" y="1636414"/>
                  </a:lnTo>
                  <a:cubicBezTo>
                    <a:pt x="1661021" y="1631581"/>
                    <a:pt x="1661900" y="1622795"/>
                    <a:pt x="1657067" y="1617083"/>
                  </a:cubicBezTo>
                  <a:lnTo>
                    <a:pt x="1406637" y="1318544"/>
                  </a:lnTo>
                  <a:lnTo>
                    <a:pt x="1751967" y="1499337"/>
                  </a:lnTo>
                  <a:cubicBezTo>
                    <a:pt x="1758777" y="1502192"/>
                    <a:pt x="1766905" y="1499337"/>
                    <a:pt x="1770200" y="1493405"/>
                  </a:cubicBezTo>
                  <a:lnTo>
                    <a:pt x="1859389" y="1322937"/>
                  </a:lnTo>
                  <a:cubicBezTo>
                    <a:pt x="1862903" y="1316786"/>
                    <a:pt x="1860487" y="1307779"/>
                    <a:pt x="1853677" y="1305143"/>
                  </a:cubicBezTo>
                  <a:lnTo>
                    <a:pt x="1499780" y="1119957"/>
                  </a:lnTo>
                  <a:lnTo>
                    <a:pt x="1897392" y="1154665"/>
                  </a:lnTo>
                  <a:cubicBezTo>
                    <a:pt x="1904861" y="1155324"/>
                    <a:pt x="1911452" y="1150492"/>
                    <a:pt x="1912111" y="1142803"/>
                  </a:cubicBezTo>
                  <a:lnTo>
                    <a:pt x="1928806" y="950806"/>
                  </a:lnTo>
                  <a:cubicBezTo>
                    <a:pt x="1929465" y="943338"/>
                    <a:pt x="1923973" y="937406"/>
                    <a:pt x="1916504" y="936747"/>
                  </a:cubicBezTo>
                  <a:lnTo>
                    <a:pt x="1525482" y="902697"/>
                  </a:lnTo>
                  <a:lnTo>
                    <a:pt x="1900248" y="785391"/>
                  </a:lnTo>
                  <a:cubicBezTo>
                    <a:pt x="1907278" y="783853"/>
                    <a:pt x="1911452" y="775505"/>
                    <a:pt x="1909035" y="768695"/>
                  </a:cubicBezTo>
                  <a:lnTo>
                    <a:pt x="1851480" y="585486"/>
                  </a:lnTo>
                  <a:cubicBezTo>
                    <a:pt x="1849283" y="577797"/>
                    <a:pt x="1841814" y="573843"/>
                    <a:pt x="1834565" y="576479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31" name="Google Shape;531;p44"/>
            <p:cNvSpPr/>
            <p:nvPr/>
          </p:nvSpPr>
          <p:spPr>
            <a:xfrm>
              <a:off x="2769503" y="909693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11810" y="4369635"/>
                  </a:moveTo>
                  <a:cubicBezTo>
                    <a:pt x="-13013" y="4412471"/>
                    <a:pt x="2584" y="4468269"/>
                    <a:pt x="46519" y="4493752"/>
                  </a:cubicBez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0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5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2" y="1603"/>
                    <a:pt x="2511719" y="44440"/>
                  </a:cubicBezTo>
                  <a:lnTo>
                    <a:pt x="11810" y="4369635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32" name="Google Shape;532;p44"/>
            <p:cNvSpPr/>
            <p:nvPr/>
          </p:nvSpPr>
          <p:spPr>
            <a:xfrm>
              <a:off x="7780745" y="1376284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46519" y="4493751"/>
                  </a:move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1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6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3" y="1603"/>
                    <a:pt x="2511719" y="44440"/>
                  </a:cubicBezTo>
                  <a:lnTo>
                    <a:pt x="11810" y="4369635"/>
                  </a:lnTo>
                  <a:cubicBezTo>
                    <a:pt x="-13013" y="4412472"/>
                    <a:pt x="2583" y="4468269"/>
                    <a:pt x="46519" y="449375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33" name="Google Shape;533;p44"/>
            <p:cNvSpPr/>
            <p:nvPr/>
          </p:nvSpPr>
          <p:spPr>
            <a:xfrm>
              <a:off x="7364459" y="2058"/>
              <a:ext cx="2955464" cy="2806202"/>
            </a:xfrm>
            <a:custGeom>
              <a:rect b="b" l="l" r="r" t="t"/>
              <a:pathLst>
                <a:path extrusionOk="0" h="2806202" w="2955464">
                  <a:moveTo>
                    <a:pt x="2955464" y="0"/>
                  </a:moveTo>
                  <a:lnTo>
                    <a:pt x="1359301" y="2761763"/>
                  </a:lnTo>
                  <a:cubicBezTo>
                    <a:pt x="1334477" y="2804600"/>
                    <a:pt x="1278460" y="2819098"/>
                    <a:pt x="1234525" y="2793616"/>
                  </a:cubicBezTo>
                  <a:lnTo>
                    <a:pt x="46519" y="2107129"/>
                  </a:lnTo>
                  <a:cubicBezTo>
                    <a:pt x="2583" y="2081647"/>
                    <a:pt x="-13013" y="2025849"/>
                    <a:pt x="11810" y="1983012"/>
                  </a:cubicBezTo>
                  <a:lnTo>
                    <a:pt x="1158078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34" name="Google Shape;534;p44"/>
            <p:cNvSpPr/>
            <p:nvPr/>
          </p:nvSpPr>
          <p:spPr>
            <a:xfrm>
              <a:off x="4072347" y="2058"/>
              <a:ext cx="859810" cy="339024"/>
            </a:xfrm>
            <a:custGeom>
              <a:rect b="b" l="l" r="r" t="t"/>
              <a:pathLst>
                <a:path extrusionOk="0" h="339024" w="859810">
                  <a:moveTo>
                    <a:pt x="859811" y="0"/>
                  </a:moveTo>
                  <a:lnTo>
                    <a:pt x="689562" y="294585"/>
                  </a:lnTo>
                  <a:cubicBezTo>
                    <a:pt x="664739" y="337422"/>
                    <a:pt x="608721" y="351920"/>
                    <a:pt x="564786" y="326438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35" name="Google Shape;535;p44"/>
            <p:cNvSpPr/>
            <p:nvPr/>
          </p:nvSpPr>
          <p:spPr>
            <a:xfrm>
              <a:off x="9446" y="2497069"/>
              <a:ext cx="3102866" cy="4354037"/>
            </a:xfrm>
            <a:custGeom>
              <a:rect b="b" l="l" r="r" t="t"/>
              <a:pathLst>
                <a:path extrusionOk="0" h="4354037" w="3102866">
                  <a:moveTo>
                    <a:pt x="0" y="3061246"/>
                  </a:moveTo>
                  <a:lnTo>
                    <a:pt x="1743566" y="44440"/>
                  </a:lnTo>
                  <a:cubicBezTo>
                    <a:pt x="1768389" y="1603"/>
                    <a:pt x="1824407" y="-12896"/>
                    <a:pt x="1868342" y="12587"/>
                  </a:cubicBezTo>
                  <a:lnTo>
                    <a:pt x="3056348" y="699073"/>
                  </a:lnTo>
                  <a:cubicBezTo>
                    <a:pt x="3100283" y="724556"/>
                    <a:pt x="3115880" y="780354"/>
                    <a:pt x="3091057" y="823190"/>
                  </a:cubicBezTo>
                  <a:lnTo>
                    <a:pt x="1050270" y="4354038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36" name="Google Shape;536;p44"/>
            <p:cNvSpPr/>
            <p:nvPr/>
          </p:nvSpPr>
          <p:spPr>
            <a:xfrm>
              <a:off x="9446" y="2058"/>
              <a:ext cx="658587" cy="1139238"/>
            </a:xfrm>
            <a:custGeom>
              <a:rect b="b" l="l" r="r" t="t"/>
              <a:pathLst>
                <a:path extrusionOk="0" h="1139238" w="658587">
                  <a:moveTo>
                    <a:pt x="0" y="1139238"/>
                  </a:moveTo>
                  <a:lnTo>
                    <a:pt x="658588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37" name="Google Shape;537;p44"/>
            <p:cNvSpPr/>
            <p:nvPr/>
          </p:nvSpPr>
          <p:spPr>
            <a:xfrm>
              <a:off x="9446" y="2058"/>
              <a:ext cx="2456193" cy="3964772"/>
            </a:xfrm>
            <a:custGeom>
              <a:rect b="b" l="l" r="r" t="t"/>
              <a:pathLst>
                <a:path extrusionOk="0" h="3964772" w="2456193">
                  <a:moveTo>
                    <a:pt x="2456194" y="0"/>
                  </a:moveTo>
                  <a:lnTo>
                    <a:pt x="190239" y="3920333"/>
                  </a:lnTo>
                  <a:cubicBezTo>
                    <a:pt x="165416" y="3963169"/>
                    <a:pt x="109398" y="3977668"/>
                    <a:pt x="65463" y="3952185"/>
                  </a:cubicBezTo>
                  <a:lnTo>
                    <a:pt x="0" y="3914401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38" name="Google Shape;538;p44"/>
            <p:cNvSpPr/>
            <p:nvPr/>
          </p:nvSpPr>
          <p:spPr>
            <a:xfrm>
              <a:off x="11290896" y="2630917"/>
              <a:ext cx="894951" cy="2143814"/>
            </a:xfrm>
            <a:custGeom>
              <a:rect b="b" l="l" r="r" t="t"/>
              <a:pathLst>
                <a:path extrusionOk="0" h="2143814" w="894951">
                  <a:moveTo>
                    <a:pt x="894952" y="0"/>
                  </a:moveTo>
                  <a:lnTo>
                    <a:pt x="11857" y="1530041"/>
                  </a:lnTo>
                  <a:cubicBezTo>
                    <a:pt x="-12967" y="1573098"/>
                    <a:pt x="2411" y="1628895"/>
                    <a:pt x="46564" y="1654158"/>
                  </a:cubicBezTo>
                  <a:lnTo>
                    <a:pt x="894952" y="2143815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39" name="Google Shape;539;p44"/>
            <p:cNvSpPr/>
            <p:nvPr/>
          </p:nvSpPr>
          <p:spPr>
            <a:xfrm>
              <a:off x="6259515" y="2842377"/>
              <a:ext cx="1868919" cy="1869365"/>
            </a:xfrm>
            <a:custGeom>
              <a:rect b="b" l="l" r="r" t="t"/>
              <a:pathLst>
                <a:path extrusionOk="0" h="1869365" w="1868919">
                  <a:moveTo>
                    <a:pt x="661586" y="1828009"/>
                  </a:moveTo>
                  <a:cubicBezTo>
                    <a:pt x="1154319" y="1978707"/>
                    <a:pt x="1676488" y="1704552"/>
                    <a:pt x="1825428" y="1217091"/>
                  </a:cubicBezTo>
                  <a:cubicBezTo>
                    <a:pt x="1980299" y="710519"/>
                    <a:pt x="1709220" y="193842"/>
                    <a:pt x="1208359" y="40508"/>
                  </a:cubicBezTo>
                  <a:cubicBezTo>
                    <a:pt x="715846" y="-110189"/>
                    <a:pt x="190822" y="172753"/>
                    <a:pt x="38586" y="670538"/>
                  </a:cubicBezTo>
                  <a:cubicBezTo>
                    <a:pt x="-108157" y="1150090"/>
                    <a:pt x="177421" y="1679948"/>
                    <a:pt x="661586" y="1828009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40" name="Google Shape;540;p44"/>
            <p:cNvSpPr/>
            <p:nvPr/>
          </p:nvSpPr>
          <p:spPr>
            <a:xfrm>
              <a:off x="10209128" y="5060662"/>
              <a:ext cx="1868855" cy="1790883"/>
            </a:xfrm>
            <a:custGeom>
              <a:rect b="b" l="l" r="r" t="t"/>
              <a:pathLst>
                <a:path extrusionOk="0" h="1790883" w="1868855">
                  <a:moveTo>
                    <a:pt x="1311323" y="1790665"/>
                  </a:moveTo>
                  <a:cubicBezTo>
                    <a:pt x="1550330" y="1686319"/>
                    <a:pt x="1743864" y="1483778"/>
                    <a:pt x="1825364" y="1217091"/>
                  </a:cubicBezTo>
                  <a:cubicBezTo>
                    <a:pt x="1980235" y="710519"/>
                    <a:pt x="1709155" y="193842"/>
                    <a:pt x="1208295" y="40508"/>
                  </a:cubicBezTo>
                  <a:cubicBezTo>
                    <a:pt x="715782" y="-110189"/>
                    <a:pt x="190758" y="172753"/>
                    <a:pt x="38522" y="670538"/>
                  </a:cubicBezTo>
                  <a:cubicBezTo>
                    <a:pt x="-97677" y="1116040"/>
                    <a:pt x="139134" y="1605039"/>
                    <a:pt x="562009" y="1790884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41" name="Google Shape;541;p44"/>
            <p:cNvSpPr/>
            <p:nvPr/>
          </p:nvSpPr>
          <p:spPr>
            <a:xfrm>
              <a:off x="5789991" y="2058"/>
              <a:ext cx="1858236" cy="841634"/>
            </a:xfrm>
            <a:custGeom>
              <a:rect b="b" l="l" r="r" t="t"/>
              <a:pathLst>
                <a:path extrusionOk="0" h="841634" w="1858236">
                  <a:moveTo>
                    <a:pt x="0" y="0"/>
                  </a:moveTo>
                  <a:cubicBezTo>
                    <a:pt x="39321" y="360268"/>
                    <a:pt x="291070" y="688683"/>
                    <a:pt x="655951" y="800279"/>
                  </a:cubicBezTo>
                  <a:cubicBezTo>
                    <a:pt x="1148684" y="950976"/>
                    <a:pt x="1670853" y="676821"/>
                    <a:pt x="1819793" y="189360"/>
                  </a:cubicBezTo>
                  <a:cubicBezTo>
                    <a:pt x="1839125" y="126094"/>
                    <a:pt x="1851866" y="62827"/>
                    <a:pt x="1858237" y="0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42" name="Google Shape;542;p44"/>
            <p:cNvSpPr/>
            <p:nvPr/>
          </p:nvSpPr>
          <p:spPr>
            <a:xfrm>
              <a:off x="7171531" y="6659263"/>
              <a:ext cx="1133087" cy="192063"/>
            </a:xfrm>
            <a:custGeom>
              <a:rect b="b" l="l" r="r" t="t"/>
              <a:pathLst>
                <a:path extrusionOk="0" h="192063" w="1133087">
                  <a:moveTo>
                    <a:pt x="1133088" y="192063"/>
                  </a:moveTo>
                  <a:cubicBezTo>
                    <a:pt x="1046754" y="126380"/>
                    <a:pt x="947022" y="74537"/>
                    <a:pt x="836086" y="40487"/>
                  </a:cubicBezTo>
                  <a:cubicBezTo>
                    <a:pt x="539743" y="-50239"/>
                    <a:pt x="231538" y="16323"/>
                    <a:pt x="0" y="192063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43" name="Google Shape;543;p44"/>
            <p:cNvSpPr/>
            <p:nvPr/>
          </p:nvSpPr>
          <p:spPr>
            <a:xfrm>
              <a:off x="5125033" y="1175785"/>
              <a:ext cx="26800" cy="46351"/>
            </a:xfrm>
            <a:custGeom>
              <a:rect b="b" l="l" r="r" t="t"/>
              <a:pathLst>
                <a:path extrusionOk="0" h="46351" w="26800">
                  <a:moveTo>
                    <a:pt x="26801" y="0"/>
                  </a:moveTo>
                  <a:lnTo>
                    <a:pt x="0" y="46352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44" name="Google Shape;544;p44"/>
            <p:cNvSpPr/>
            <p:nvPr/>
          </p:nvSpPr>
          <p:spPr>
            <a:xfrm>
              <a:off x="4625490" y="4876165"/>
              <a:ext cx="2473761" cy="1975161"/>
            </a:xfrm>
            <a:custGeom>
              <a:rect b="b" l="l" r="r" t="t"/>
              <a:pathLst>
                <a:path extrusionOk="0" h="1975161" w="2473761">
                  <a:moveTo>
                    <a:pt x="1796728" y="1975162"/>
                  </a:moveTo>
                  <a:lnTo>
                    <a:pt x="2461906" y="822523"/>
                  </a:lnTo>
                  <a:cubicBezTo>
                    <a:pt x="2486729" y="779466"/>
                    <a:pt x="2471351" y="723669"/>
                    <a:pt x="2427196" y="698406"/>
                  </a:cubicBezTo>
                  <a:lnTo>
                    <a:pt x="1238971" y="12579"/>
                  </a:lnTo>
                  <a:cubicBezTo>
                    <a:pt x="1195036" y="-12904"/>
                    <a:pt x="1139019" y="1595"/>
                    <a:pt x="1114195" y="44651"/>
                  </a:cubicBezTo>
                  <a:lnTo>
                    <a:pt x="0" y="1975162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545" name="Google Shape;545;p44"/>
          <p:cNvSpPr txBox="1"/>
          <p:nvPr>
            <p:ph idx="1" type="body"/>
          </p:nvPr>
        </p:nvSpPr>
        <p:spPr>
          <a:xfrm>
            <a:off x="359569" y="1572816"/>
            <a:ext cx="8424900" cy="29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/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46" name="Google Shape;546;p44"/>
          <p:cNvSpPr txBox="1"/>
          <p:nvPr>
            <p:ph idx="2" type="body"/>
          </p:nvPr>
        </p:nvSpPr>
        <p:spPr>
          <a:xfrm>
            <a:off x="359569" y="356212"/>
            <a:ext cx="8424900" cy="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latin typeface="Crimson Pro"/>
                <a:ea typeface="Crimson Pro"/>
                <a:cs typeface="Crimson Pro"/>
                <a:sym typeface="Crimson Pro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47" name="Google Shape;547;p44"/>
          <p:cNvSpPr txBox="1"/>
          <p:nvPr>
            <p:ph type="title"/>
          </p:nvPr>
        </p:nvSpPr>
        <p:spPr>
          <a:xfrm>
            <a:off x="359569" y="598951"/>
            <a:ext cx="8424900" cy="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48" name="Google Shape;548;p44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ndard Title + content 1">
  <p:cSld name="Standard Title + content_1"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45"/>
          <p:cNvSpPr/>
          <p:nvPr/>
        </p:nvSpPr>
        <p:spPr>
          <a:xfrm>
            <a:off x="8089022" y="1873"/>
            <a:ext cx="1050364" cy="977193"/>
          </a:xfrm>
          <a:custGeom>
            <a:rect b="b" l="l" r="r" t="t"/>
            <a:pathLst>
              <a:path extrusionOk="0" h="1302924" w="1400485">
                <a:moveTo>
                  <a:pt x="1400485" y="1028082"/>
                </a:moveTo>
                <a:lnTo>
                  <a:pt x="1233313" y="829056"/>
                </a:lnTo>
                <a:lnTo>
                  <a:pt x="1352158" y="1207997"/>
                </a:lnTo>
                <a:cubicBezTo>
                  <a:pt x="1354354" y="1215905"/>
                  <a:pt x="1350400" y="1223154"/>
                  <a:pt x="1343150" y="1225790"/>
                </a:cubicBezTo>
                <a:lnTo>
                  <a:pt x="1159722" y="1282686"/>
                </a:lnTo>
                <a:cubicBezTo>
                  <a:pt x="1152472" y="1285322"/>
                  <a:pt x="1145004" y="1281368"/>
                  <a:pt x="1142806" y="1274778"/>
                </a:cubicBezTo>
                <a:lnTo>
                  <a:pt x="1025939" y="901769"/>
                </a:lnTo>
                <a:lnTo>
                  <a:pt x="991889" y="1291034"/>
                </a:lnTo>
                <a:cubicBezTo>
                  <a:pt x="991231" y="1298503"/>
                  <a:pt x="984640" y="1303336"/>
                  <a:pt x="977171" y="1302897"/>
                </a:cubicBezTo>
                <a:lnTo>
                  <a:pt x="785613" y="1286201"/>
                </a:lnTo>
                <a:cubicBezTo>
                  <a:pt x="778145" y="1285542"/>
                  <a:pt x="772433" y="1279611"/>
                  <a:pt x="773092" y="1272142"/>
                </a:cubicBezTo>
                <a:lnTo>
                  <a:pt x="807581" y="875847"/>
                </a:lnTo>
                <a:lnTo>
                  <a:pt x="623493" y="1227548"/>
                </a:lnTo>
                <a:cubicBezTo>
                  <a:pt x="619978" y="1234797"/>
                  <a:pt x="611851" y="1237433"/>
                  <a:pt x="605041" y="1233479"/>
                </a:cubicBezTo>
                <a:lnTo>
                  <a:pt x="434572" y="1144730"/>
                </a:lnTo>
                <a:cubicBezTo>
                  <a:pt x="427982" y="1140996"/>
                  <a:pt x="425345" y="1133087"/>
                  <a:pt x="428641" y="1126936"/>
                </a:cubicBezTo>
                <a:lnTo>
                  <a:pt x="609873" y="780288"/>
                </a:lnTo>
                <a:lnTo>
                  <a:pt x="310455" y="1031817"/>
                </a:lnTo>
                <a:cubicBezTo>
                  <a:pt x="304744" y="1035771"/>
                  <a:pt x="296177" y="1034892"/>
                  <a:pt x="291344" y="1030059"/>
                </a:cubicBezTo>
                <a:lnTo>
                  <a:pt x="167666" y="882437"/>
                </a:lnTo>
                <a:cubicBezTo>
                  <a:pt x="162833" y="876506"/>
                  <a:pt x="163712" y="867939"/>
                  <a:pt x="169423" y="863106"/>
                </a:cubicBezTo>
                <a:lnTo>
                  <a:pt x="474773" y="607184"/>
                </a:lnTo>
                <a:lnTo>
                  <a:pt x="94514" y="726248"/>
                </a:lnTo>
                <a:cubicBezTo>
                  <a:pt x="87265" y="728884"/>
                  <a:pt x="79796" y="724930"/>
                  <a:pt x="77379" y="718120"/>
                </a:cubicBezTo>
                <a:lnTo>
                  <a:pt x="20044" y="533812"/>
                </a:lnTo>
                <a:cubicBezTo>
                  <a:pt x="17847" y="527002"/>
                  <a:pt x="21801" y="519753"/>
                  <a:pt x="28831" y="517117"/>
                </a:cubicBezTo>
                <a:lnTo>
                  <a:pt x="400962" y="400688"/>
                </a:lnTo>
                <a:lnTo>
                  <a:pt x="12355" y="366858"/>
                </a:lnTo>
                <a:cubicBezTo>
                  <a:pt x="4887" y="366199"/>
                  <a:pt x="-605" y="359170"/>
                  <a:pt x="54" y="351701"/>
                </a:cubicBezTo>
                <a:lnTo>
                  <a:pt x="16749" y="159704"/>
                </a:lnTo>
                <a:cubicBezTo>
                  <a:pt x="17408" y="152235"/>
                  <a:pt x="23998" y="147183"/>
                  <a:pt x="31467" y="147842"/>
                </a:cubicBezTo>
                <a:lnTo>
                  <a:pt x="427982" y="182331"/>
                </a:lnTo>
                <a:lnTo>
                  <a:pt x="78258" y="0"/>
                </a:lnTo>
                <a:lnTo>
                  <a:pt x="1400047" y="0"/>
                </a:lnTo>
                <a:lnTo>
                  <a:pt x="1400047" y="1028522"/>
                </a:lnTo>
                <a:close/>
              </a:path>
            </a:pathLst>
          </a:custGeom>
          <a:solidFill>
            <a:srgbClr val="FFE4C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51" name="Google Shape;551;p45"/>
          <p:cNvSpPr/>
          <p:nvPr/>
        </p:nvSpPr>
        <p:spPr>
          <a:xfrm>
            <a:off x="1290210" y="4626530"/>
            <a:ext cx="1350346" cy="511965"/>
          </a:xfrm>
          <a:custGeom>
            <a:rect b="b" l="l" r="r" t="t"/>
            <a:pathLst>
              <a:path extrusionOk="0" h="682620" w="1800461">
                <a:moveTo>
                  <a:pt x="1800462" y="682620"/>
                </a:moveTo>
                <a:cubicBezTo>
                  <a:pt x="1719402" y="385179"/>
                  <a:pt x="1493355" y="138483"/>
                  <a:pt x="1173068" y="40508"/>
                </a:cubicBezTo>
                <a:cubicBezTo>
                  <a:pt x="680555" y="-110189"/>
                  <a:pt x="155530" y="172753"/>
                  <a:pt x="3295" y="670538"/>
                </a:cubicBezTo>
                <a:cubicBezTo>
                  <a:pt x="1977" y="674493"/>
                  <a:pt x="1098" y="678666"/>
                  <a:pt x="0" y="682620"/>
                </a:cubicBezTo>
                <a:lnTo>
                  <a:pt x="1800462" y="682620"/>
                </a:lnTo>
                <a:close/>
              </a:path>
            </a:pathLst>
          </a:custGeom>
          <a:solidFill>
            <a:srgbClr val="FFE4C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552" name="Google Shape;552;p45"/>
          <p:cNvGrpSpPr/>
          <p:nvPr/>
        </p:nvGrpSpPr>
        <p:grpSpPr>
          <a:xfrm>
            <a:off x="7084" y="1543"/>
            <a:ext cx="9132301" cy="5137115"/>
            <a:chOff x="9446" y="2058"/>
            <a:chExt cx="12176401" cy="6849487"/>
          </a:xfrm>
        </p:grpSpPr>
        <p:sp>
          <p:nvSpPr>
            <p:cNvPr id="553" name="Google Shape;553;p45"/>
            <p:cNvSpPr/>
            <p:nvPr/>
          </p:nvSpPr>
          <p:spPr>
            <a:xfrm>
              <a:off x="2247887" y="509679"/>
              <a:ext cx="1928859" cy="1927764"/>
            </a:xfrm>
            <a:custGeom>
              <a:rect b="b" l="l" r="r" t="t"/>
              <a:pathLst>
                <a:path extrusionOk="0" h="1927764" w="1928859">
                  <a:moveTo>
                    <a:pt x="1833687" y="576918"/>
                  </a:moveTo>
                  <a:lnTo>
                    <a:pt x="1454526" y="695543"/>
                  </a:lnTo>
                  <a:lnTo>
                    <a:pt x="1758777" y="440060"/>
                  </a:lnTo>
                  <a:cubicBezTo>
                    <a:pt x="1764489" y="435228"/>
                    <a:pt x="1765367" y="426441"/>
                    <a:pt x="1760535" y="420729"/>
                  </a:cubicBezTo>
                  <a:lnTo>
                    <a:pt x="1636637" y="273986"/>
                  </a:lnTo>
                  <a:cubicBezTo>
                    <a:pt x="1632024" y="268054"/>
                    <a:pt x="1623237" y="267395"/>
                    <a:pt x="1617526" y="272228"/>
                  </a:cubicBezTo>
                  <a:lnTo>
                    <a:pt x="1318327" y="523098"/>
                  </a:lnTo>
                  <a:lnTo>
                    <a:pt x="1499340" y="177109"/>
                  </a:lnTo>
                  <a:cubicBezTo>
                    <a:pt x="1502855" y="169859"/>
                    <a:pt x="1500219" y="161951"/>
                    <a:pt x="1493629" y="158217"/>
                  </a:cubicBezTo>
                  <a:lnTo>
                    <a:pt x="1323160" y="69468"/>
                  </a:lnTo>
                  <a:cubicBezTo>
                    <a:pt x="1316570" y="65513"/>
                    <a:pt x="1308442" y="68150"/>
                    <a:pt x="1304927" y="75399"/>
                  </a:cubicBezTo>
                  <a:lnTo>
                    <a:pt x="1120839" y="427100"/>
                  </a:lnTo>
                  <a:lnTo>
                    <a:pt x="1155328" y="31903"/>
                  </a:lnTo>
                  <a:cubicBezTo>
                    <a:pt x="1155987" y="24434"/>
                    <a:pt x="1150495" y="17404"/>
                    <a:pt x="1143026" y="16745"/>
                  </a:cubicBezTo>
                  <a:lnTo>
                    <a:pt x="951469" y="50"/>
                  </a:lnTo>
                  <a:cubicBezTo>
                    <a:pt x="944000" y="-609"/>
                    <a:pt x="937410" y="5322"/>
                    <a:pt x="936751" y="12791"/>
                  </a:cubicBezTo>
                  <a:lnTo>
                    <a:pt x="902920" y="401617"/>
                  </a:lnTo>
                  <a:lnTo>
                    <a:pt x="786053" y="28828"/>
                  </a:lnTo>
                  <a:cubicBezTo>
                    <a:pt x="783856" y="21139"/>
                    <a:pt x="776387" y="17185"/>
                    <a:pt x="769138" y="19821"/>
                  </a:cubicBezTo>
                  <a:lnTo>
                    <a:pt x="585489" y="77596"/>
                  </a:lnTo>
                  <a:cubicBezTo>
                    <a:pt x="578460" y="79133"/>
                    <a:pt x="574505" y="86383"/>
                    <a:pt x="576702" y="94291"/>
                  </a:cubicBezTo>
                  <a:lnTo>
                    <a:pt x="695107" y="472792"/>
                  </a:lnTo>
                  <a:lnTo>
                    <a:pt x="440064" y="169420"/>
                  </a:lnTo>
                  <a:cubicBezTo>
                    <a:pt x="435231" y="163489"/>
                    <a:pt x="426664" y="162830"/>
                    <a:pt x="420952" y="167663"/>
                  </a:cubicBezTo>
                  <a:lnTo>
                    <a:pt x="273770" y="290681"/>
                  </a:lnTo>
                  <a:cubicBezTo>
                    <a:pt x="268058" y="295514"/>
                    <a:pt x="267179" y="304301"/>
                    <a:pt x="272012" y="310013"/>
                  </a:cubicBezTo>
                  <a:lnTo>
                    <a:pt x="523321" y="609650"/>
                  </a:lnTo>
                  <a:lnTo>
                    <a:pt x="176892" y="428857"/>
                  </a:lnTo>
                  <a:cubicBezTo>
                    <a:pt x="170302" y="425123"/>
                    <a:pt x="162174" y="427539"/>
                    <a:pt x="158659" y="433690"/>
                  </a:cubicBezTo>
                  <a:lnTo>
                    <a:pt x="69471" y="604158"/>
                  </a:lnTo>
                  <a:cubicBezTo>
                    <a:pt x="65956" y="611408"/>
                    <a:pt x="68373" y="619316"/>
                    <a:pt x="75183" y="623050"/>
                  </a:cubicBezTo>
                  <a:lnTo>
                    <a:pt x="427982" y="807139"/>
                  </a:lnTo>
                  <a:lnTo>
                    <a:pt x="31467" y="772649"/>
                  </a:lnTo>
                  <a:cubicBezTo>
                    <a:pt x="23998" y="771990"/>
                    <a:pt x="17408" y="776823"/>
                    <a:pt x="16749" y="784512"/>
                  </a:cubicBezTo>
                  <a:lnTo>
                    <a:pt x="54" y="976508"/>
                  </a:lnTo>
                  <a:cubicBezTo>
                    <a:pt x="-605" y="983978"/>
                    <a:pt x="4887" y="991007"/>
                    <a:pt x="12355" y="991666"/>
                  </a:cubicBezTo>
                  <a:lnTo>
                    <a:pt x="400962" y="1025496"/>
                  </a:lnTo>
                  <a:lnTo>
                    <a:pt x="28831" y="1141924"/>
                  </a:lnTo>
                  <a:cubicBezTo>
                    <a:pt x="21582" y="1144560"/>
                    <a:pt x="17847" y="1151810"/>
                    <a:pt x="20044" y="1158620"/>
                  </a:cubicBezTo>
                  <a:lnTo>
                    <a:pt x="77379" y="1342928"/>
                  </a:lnTo>
                  <a:cubicBezTo>
                    <a:pt x="79796" y="1349738"/>
                    <a:pt x="87265" y="1353692"/>
                    <a:pt x="94514" y="1351056"/>
                  </a:cubicBezTo>
                  <a:lnTo>
                    <a:pt x="474773" y="1231991"/>
                  </a:lnTo>
                  <a:lnTo>
                    <a:pt x="169424" y="1487913"/>
                  </a:lnTo>
                  <a:cubicBezTo>
                    <a:pt x="163712" y="1492746"/>
                    <a:pt x="162833" y="1501533"/>
                    <a:pt x="167666" y="1507245"/>
                  </a:cubicBezTo>
                  <a:lnTo>
                    <a:pt x="291343" y="1654867"/>
                  </a:lnTo>
                  <a:cubicBezTo>
                    <a:pt x="296176" y="1659700"/>
                    <a:pt x="304744" y="1660359"/>
                    <a:pt x="310455" y="1656624"/>
                  </a:cubicBezTo>
                  <a:lnTo>
                    <a:pt x="609873" y="1405096"/>
                  </a:lnTo>
                  <a:lnTo>
                    <a:pt x="428641" y="1751744"/>
                  </a:lnTo>
                  <a:cubicBezTo>
                    <a:pt x="425346" y="1757895"/>
                    <a:pt x="427762" y="1765803"/>
                    <a:pt x="434572" y="1769538"/>
                  </a:cubicBezTo>
                  <a:lnTo>
                    <a:pt x="605040" y="1858287"/>
                  </a:lnTo>
                  <a:cubicBezTo>
                    <a:pt x="611631" y="1862021"/>
                    <a:pt x="619978" y="1859605"/>
                    <a:pt x="623493" y="1852356"/>
                  </a:cubicBezTo>
                  <a:lnTo>
                    <a:pt x="807581" y="1500655"/>
                  </a:lnTo>
                  <a:lnTo>
                    <a:pt x="773092" y="1896950"/>
                  </a:lnTo>
                  <a:cubicBezTo>
                    <a:pt x="772433" y="1904419"/>
                    <a:pt x="778145" y="1910350"/>
                    <a:pt x="785614" y="1911009"/>
                  </a:cubicBezTo>
                  <a:lnTo>
                    <a:pt x="977171" y="1927704"/>
                  </a:lnTo>
                  <a:cubicBezTo>
                    <a:pt x="984640" y="1928363"/>
                    <a:pt x="991230" y="1923530"/>
                    <a:pt x="991889" y="1915842"/>
                  </a:cubicBezTo>
                  <a:lnTo>
                    <a:pt x="1025939" y="1526576"/>
                  </a:lnTo>
                  <a:lnTo>
                    <a:pt x="1142807" y="1899586"/>
                  </a:lnTo>
                  <a:cubicBezTo>
                    <a:pt x="1145003" y="1906396"/>
                    <a:pt x="1152692" y="1910130"/>
                    <a:pt x="1159721" y="1907494"/>
                  </a:cubicBezTo>
                  <a:lnTo>
                    <a:pt x="1343151" y="1850598"/>
                  </a:lnTo>
                  <a:cubicBezTo>
                    <a:pt x="1350400" y="1847962"/>
                    <a:pt x="1354354" y="1840713"/>
                    <a:pt x="1352158" y="1832804"/>
                  </a:cubicBezTo>
                  <a:lnTo>
                    <a:pt x="1233313" y="1453864"/>
                  </a:lnTo>
                  <a:lnTo>
                    <a:pt x="1488796" y="1757675"/>
                  </a:lnTo>
                  <a:cubicBezTo>
                    <a:pt x="1493629" y="1763607"/>
                    <a:pt x="1502196" y="1764266"/>
                    <a:pt x="1507908" y="1759433"/>
                  </a:cubicBezTo>
                  <a:lnTo>
                    <a:pt x="1655310" y="1636414"/>
                  </a:lnTo>
                  <a:cubicBezTo>
                    <a:pt x="1661021" y="1631581"/>
                    <a:pt x="1661900" y="1622795"/>
                    <a:pt x="1657067" y="1617083"/>
                  </a:cubicBezTo>
                  <a:lnTo>
                    <a:pt x="1406637" y="1318544"/>
                  </a:lnTo>
                  <a:lnTo>
                    <a:pt x="1751967" y="1499337"/>
                  </a:lnTo>
                  <a:cubicBezTo>
                    <a:pt x="1758777" y="1502192"/>
                    <a:pt x="1766905" y="1499337"/>
                    <a:pt x="1770200" y="1493405"/>
                  </a:cubicBezTo>
                  <a:lnTo>
                    <a:pt x="1859389" y="1322937"/>
                  </a:lnTo>
                  <a:cubicBezTo>
                    <a:pt x="1862903" y="1316786"/>
                    <a:pt x="1860487" y="1307779"/>
                    <a:pt x="1853677" y="1305143"/>
                  </a:cubicBezTo>
                  <a:lnTo>
                    <a:pt x="1499780" y="1119957"/>
                  </a:lnTo>
                  <a:lnTo>
                    <a:pt x="1897392" y="1154665"/>
                  </a:lnTo>
                  <a:cubicBezTo>
                    <a:pt x="1904861" y="1155324"/>
                    <a:pt x="1911452" y="1150492"/>
                    <a:pt x="1912111" y="1142803"/>
                  </a:cubicBezTo>
                  <a:lnTo>
                    <a:pt x="1928806" y="950806"/>
                  </a:lnTo>
                  <a:cubicBezTo>
                    <a:pt x="1929465" y="943338"/>
                    <a:pt x="1923973" y="937406"/>
                    <a:pt x="1916504" y="936747"/>
                  </a:cubicBezTo>
                  <a:lnTo>
                    <a:pt x="1525482" y="902697"/>
                  </a:lnTo>
                  <a:lnTo>
                    <a:pt x="1900248" y="785391"/>
                  </a:lnTo>
                  <a:cubicBezTo>
                    <a:pt x="1907278" y="783853"/>
                    <a:pt x="1911452" y="775505"/>
                    <a:pt x="1909035" y="768695"/>
                  </a:cubicBezTo>
                  <a:lnTo>
                    <a:pt x="1851480" y="585486"/>
                  </a:lnTo>
                  <a:cubicBezTo>
                    <a:pt x="1849283" y="577797"/>
                    <a:pt x="1841814" y="573843"/>
                    <a:pt x="1834565" y="576479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54" name="Google Shape;554;p45"/>
            <p:cNvSpPr/>
            <p:nvPr/>
          </p:nvSpPr>
          <p:spPr>
            <a:xfrm>
              <a:off x="2769503" y="909693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11810" y="4369635"/>
                  </a:moveTo>
                  <a:cubicBezTo>
                    <a:pt x="-13013" y="4412471"/>
                    <a:pt x="2584" y="4468269"/>
                    <a:pt x="46519" y="4493752"/>
                  </a:cubicBez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0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5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2" y="1603"/>
                    <a:pt x="2511719" y="44440"/>
                  </a:cubicBezTo>
                  <a:lnTo>
                    <a:pt x="11810" y="4369635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55" name="Google Shape;555;p45"/>
            <p:cNvSpPr/>
            <p:nvPr/>
          </p:nvSpPr>
          <p:spPr>
            <a:xfrm>
              <a:off x="7780745" y="1376284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46519" y="4493751"/>
                  </a:move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1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6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3" y="1603"/>
                    <a:pt x="2511719" y="44440"/>
                  </a:cubicBezTo>
                  <a:lnTo>
                    <a:pt x="11810" y="4369635"/>
                  </a:lnTo>
                  <a:cubicBezTo>
                    <a:pt x="-13013" y="4412472"/>
                    <a:pt x="2583" y="4468269"/>
                    <a:pt x="46519" y="449375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56" name="Google Shape;556;p45"/>
            <p:cNvSpPr/>
            <p:nvPr/>
          </p:nvSpPr>
          <p:spPr>
            <a:xfrm>
              <a:off x="7364459" y="2058"/>
              <a:ext cx="2955464" cy="2806202"/>
            </a:xfrm>
            <a:custGeom>
              <a:rect b="b" l="l" r="r" t="t"/>
              <a:pathLst>
                <a:path extrusionOk="0" h="2806202" w="2955464">
                  <a:moveTo>
                    <a:pt x="2955464" y="0"/>
                  </a:moveTo>
                  <a:lnTo>
                    <a:pt x="1359301" y="2761763"/>
                  </a:lnTo>
                  <a:cubicBezTo>
                    <a:pt x="1334477" y="2804600"/>
                    <a:pt x="1278460" y="2819098"/>
                    <a:pt x="1234525" y="2793616"/>
                  </a:cubicBezTo>
                  <a:lnTo>
                    <a:pt x="46519" y="2107129"/>
                  </a:lnTo>
                  <a:cubicBezTo>
                    <a:pt x="2583" y="2081647"/>
                    <a:pt x="-13013" y="2025849"/>
                    <a:pt x="11810" y="1983012"/>
                  </a:cubicBezTo>
                  <a:lnTo>
                    <a:pt x="1158078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57" name="Google Shape;557;p45"/>
            <p:cNvSpPr/>
            <p:nvPr/>
          </p:nvSpPr>
          <p:spPr>
            <a:xfrm>
              <a:off x="4072347" y="2058"/>
              <a:ext cx="859810" cy="339024"/>
            </a:xfrm>
            <a:custGeom>
              <a:rect b="b" l="l" r="r" t="t"/>
              <a:pathLst>
                <a:path extrusionOk="0" h="339024" w="859810">
                  <a:moveTo>
                    <a:pt x="859811" y="0"/>
                  </a:moveTo>
                  <a:lnTo>
                    <a:pt x="689562" y="294585"/>
                  </a:lnTo>
                  <a:cubicBezTo>
                    <a:pt x="664739" y="337422"/>
                    <a:pt x="608721" y="351920"/>
                    <a:pt x="564786" y="326438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58" name="Google Shape;558;p45"/>
            <p:cNvSpPr/>
            <p:nvPr/>
          </p:nvSpPr>
          <p:spPr>
            <a:xfrm>
              <a:off x="9446" y="2497069"/>
              <a:ext cx="3102866" cy="4354037"/>
            </a:xfrm>
            <a:custGeom>
              <a:rect b="b" l="l" r="r" t="t"/>
              <a:pathLst>
                <a:path extrusionOk="0" h="4354037" w="3102866">
                  <a:moveTo>
                    <a:pt x="0" y="3061246"/>
                  </a:moveTo>
                  <a:lnTo>
                    <a:pt x="1743566" y="44440"/>
                  </a:lnTo>
                  <a:cubicBezTo>
                    <a:pt x="1768389" y="1603"/>
                    <a:pt x="1824407" y="-12896"/>
                    <a:pt x="1868342" y="12587"/>
                  </a:cubicBezTo>
                  <a:lnTo>
                    <a:pt x="3056348" y="699073"/>
                  </a:lnTo>
                  <a:cubicBezTo>
                    <a:pt x="3100283" y="724556"/>
                    <a:pt x="3115880" y="780354"/>
                    <a:pt x="3091057" y="823190"/>
                  </a:cubicBezTo>
                  <a:lnTo>
                    <a:pt x="1050270" y="4354038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59" name="Google Shape;559;p45"/>
            <p:cNvSpPr/>
            <p:nvPr/>
          </p:nvSpPr>
          <p:spPr>
            <a:xfrm>
              <a:off x="9446" y="2058"/>
              <a:ext cx="658587" cy="1139238"/>
            </a:xfrm>
            <a:custGeom>
              <a:rect b="b" l="l" r="r" t="t"/>
              <a:pathLst>
                <a:path extrusionOk="0" h="1139238" w="658587">
                  <a:moveTo>
                    <a:pt x="0" y="1139238"/>
                  </a:moveTo>
                  <a:lnTo>
                    <a:pt x="658588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60" name="Google Shape;560;p45"/>
            <p:cNvSpPr/>
            <p:nvPr/>
          </p:nvSpPr>
          <p:spPr>
            <a:xfrm>
              <a:off x="9446" y="2058"/>
              <a:ext cx="2456193" cy="3964772"/>
            </a:xfrm>
            <a:custGeom>
              <a:rect b="b" l="l" r="r" t="t"/>
              <a:pathLst>
                <a:path extrusionOk="0" h="3964772" w="2456193">
                  <a:moveTo>
                    <a:pt x="2456194" y="0"/>
                  </a:moveTo>
                  <a:lnTo>
                    <a:pt x="190239" y="3920333"/>
                  </a:lnTo>
                  <a:cubicBezTo>
                    <a:pt x="165416" y="3963169"/>
                    <a:pt x="109398" y="3977668"/>
                    <a:pt x="65463" y="3952185"/>
                  </a:cubicBezTo>
                  <a:lnTo>
                    <a:pt x="0" y="3914401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61" name="Google Shape;561;p45"/>
            <p:cNvSpPr/>
            <p:nvPr/>
          </p:nvSpPr>
          <p:spPr>
            <a:xfrm>
              <a:off x="11290896" y="2630917"/>
              <a:ext cx="894951" cy="2143814"/>
            </a:xfrm>
            <a:custGeom>
              <a:rect b="b" l="l" r="r" t="t"/>
              <a:pathLst>
                <a:path extrusionOk="0" h="2143814" w="894951">
                  <a:moveTo>
                    <a:pt x="894952" y="0"/>
                  </a:moveTo>
                  <a:lnTo>
                    <a:pt x="11857" y="1530041"/>
                  </a:lnTo>
                  <a:cubicBezTo>
                    <a:pt x="-12967" y="1573098"/>
                    <a:pt x="2411" y="1628895"/>
                    <a:pt x="46564" y="1654158"/>
                  </a:cubicBezTo>
                  <a:lnTo>
                    <a:pt x="894952" y="2143815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62" name="Google Shape;562;p45"/>
            <p:cNvSpPr/>
            <p:nvPr/>
          </p:nvSpPr>
          <p:spPr>
            <a:xfrm>
              <a:off x="6259515" y="2842377"/>
              <a:ext cx="1868919" cy="1869365"/>
            </a:xfrm>
            <a:custGeom>
              <a:rect b="b" l="l" r="r" t="t"/>
              <a:pathLst>
                <a:path extrusionOk="0" h="1869365" w="1868919">
                  <a:moveTo>
                    <a:pt x="661586" y="1828009"/>
                  </a:moveTo>
                  <a:cubicBezTo>
                    <a:pt x="1154319" y="1978707"/>
                    <a:pt x="1676488" y="1704552"/>
                    <a:pt x="1825428" y="1217091"/>
                  </a:cubicBezTo>
                  <a:cubicBezTo>
                    <a:pt x="1980299" y="710519"/>
                    <a:pt x="1709220" y="193842"/>
                    <a:pt x="1208359" y="40508"/>
                  </a:cubicBezTo>
                  <a:cubicBezTo>
                    <a:pt x="715846" y="-110189"/>
                    <a:pt x="190822" y="172753"/>
                    <a:pt x="38586" y="670538"/>
                  </a:cubicBezTo>
                  <a:cubicBezTo>
                    <a:pt x="-108157" y="1150090"/>
                    <a:pt x="177421" y="1679948"/>
                    <a:pt x="661586" y="1828009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63" name="Google Shape;563;p45"/>
            <p:cNvSpPr/>
            <p:nvPr/>
          </p:nvSpPr>
          <p:spPr>
            <a:xfrm>
              <a:off x="10209128" y="5060662"/>
              <a:ext cx="1868855" cy="1790883"/>
            </a:xfrm>
            <a:custGeom>
              <a:rect b="b" l="l" r="r" t="t"/>
              <a:pathLst>
                <a:path extrusionOk="0" h="1790883" w="1868855">
                  <a:moveTo>
                    <a:pt x="1311323" y="1790665"/>
                  </a:moveTo>
                  <a:cubicBezTo>
                    <a:pt x="1550330" y="1686319"/>
                    <a:pt x="1743864" y="1483778"/>
                    <a:pt x="1825364" y="1217091"/>
                  </a:cubicBezTo>
                  <a:cubicBezTo>
                    <a:pt x="1980235" y="710519"/>
                    <a:pt x="1709155" y="193842"/>
                    <a:pt x="1208295" y="40508"/>
                  </a:cubicBezTo>
                  <a:cubicBezTo>
                    <a:pt x="715782" y="-110189"/>
                    <a:pt x="190758" y="172753"/>
                    <a:pt x="38522" y="670538"/>
                  </a:cubicBezTo>
                  <a:cubicBezTo>
                    <a:pt x="-97677" y="1116040"/>
                    <a:pt x="139134" y="1605039"/>
                    <a:pt x="562009" y="1790884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64" name="Google Shape;564;p45"/>
            <p:cNvSpPr/>
            <p:nvPr/>
          </p:nvSpPr>
          <p:spPr>
            <a:xfrm>
              <a:off x="5789991" y="2058"/>
              <a:ext cx="1858236" cy="841634"/>
            </a:xfrm>
            <a:custGeom>
              <a:rect b="b" l="l" r="r" t="t"/>
              <a:pathLst>
                <a:path extrusionOk="0" h="841634" w="1858236">
                  <a:moveTo>
                    <a:pt x="0" y="0"/>
                  </a:moveTo>
                  <a:cubicBezTo>
                    <a:pt x="39321" y="360268"/>
                    <a:pt x="291070" y="688683"/>
                    <a:pt x="655951" y="800279"/>
                  </a:cubicBezTo>
                  <a:cubicBezTo>
                    <a:pt x="1148684" y="950976"/>
                    <a:pt x="1670853" y="676821"/>
                    <a:pt x="1819793" y="189360"/>
                  </a:cubicBezTo>
                  <a:cubicBezTo>
                    <a:pt x="1839125" y="126094"/>
                    <a:pt x="1851866" y="62827"/>
                    <a:pt x="1858237" y="0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65" name="Google Shape;565;p45"/>
            <p:cNvSpPr/>
            <p:nvPr/>
          </p:nvSpPr>
          <p:spPr>
            <a:xfrm>
              <a:off x="7171531" y="6659263"/>
              <a:ext cx="1133087" cy="192063"/>
            </a:xfrm>
            <a:custGeom>
              <a:rect b="b" l="l" r="r" t="t"/>
              <a:pathLst>
                <a:path extrusionOk="0" h="192063" w="1133087">
                  <a:moveTo>
                    <a:pt x="1133088" y="192063"/>
                  </a:moveTo>
                  <a:cubicBezTo>
                    <a:pt x="1046754" y="126380"/>
                    <a:pt x="947022" y="74537"/>
                    <a:pt x="836086" y="40487"/>
                  </a:cubicBezTo>
                  <a:cubicBezTo>
                    <a:pt x="539743" y="-50239"/>
                    <a:pt x="231538" y="16323"/>
                    <a:pt x="0" y="192063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66" name="Google Shape;566;p45"/>
            <p:cNvSpPr/>
            <p:nvPr/>
          </p:nvSpPr>
          <p:spPr>
            <a:xfrm>
              <a:off x="5125033" y="1175785"/>
              <a:ext cx="26800" cy="46351"/>
            </a:xfrm>
            <a:custGeom>
              <a:rect b="b" l="l" r="r" t="t"/>
              <a:pathLst>
                <a:path extrusionOk="0" h="46351" w="26800">
                  <a:moveTo>
                    <a:pt x="26801" y="0"/>
                  </a:moveTo>
                  <a:lnTo>
                    <a:pt x="0" y="46352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67" name="Google Shape;567;p45"/>
            <p:cNvSpPr/>
            <p:nvPr/>
          </p:nvSpPr>
          <p:spPr>
            <a:xfrm>
              <a:off x="4625490" y="4876165"/>
              <a:ext cx="2473761" cy="1975161"/>
            </a:xfrm>
            <a:custGeom>
              <a:rect b="b" l="l" r="r" t="t"/>
              <a:pathLst>
                <a:path extrusionOk="0" h="1975161" w="2473761">
                  <a:moveTo>
                    <a:pt x="1796728" y="1975162"/>
                  </a:moveTo>
                  <a:lnTo>
                    <a:pt x="2461906" y="822523"/>
                  </a:lnTo>
                  <a:cubicBezTo>
                    <a:pt x="2486729" y="779466"/>
                    <a:pt x="2471351" y="723669"/>
                    <a:pt x="2427196" y="698406"/>
                  </a:cubicBezTo>
                  <a:lnTo>
                    <a:pt x="1238971" y="12579"/>
                  </a:lnTo>
                  <a:cubicBezTo>
                    <a:pt x="1195036" y="-12904"/>
                    <a:pt x="1139019" y="1595"/>
                    <a:pt x="1114195" y="44651"/>
                  </a:cubicBezTo>
                  <a:lnTo>
                    <a:pt x="0" y="1975162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568" name="Google Shape;568;p45"/>
          <p:cNvSpPr/>
          <p:nvPr/>
        </p:nvSpPr>
        <p:spPr>
          <a:xfrm>
            <a:off x="362700" y="1323901"/>
            <a:ext cx="8424900" cy="3111900"/>
          </a:xfrm>
          <a:prstGeom prst="roundRect">
            <a:avLst>
              <a:gd fmla="val 2506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69" name="Google Shape;569;p45"/>
          <p:cNvSpPr txBox="1"/>
          <p:nvPr>
            <p:ph idx="1" type="body"/>
          </p:nvPr>
        </p:nvSpPr>
        <p:spPr>
          <a:xfrm>
            <a:off x="359569" y="356212"/>
            <a:ext cx="8424900" cy="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latin typeface="Crimson Pro"/>
                <a:ea typeface="Crimson Pro"/>
                <a:cs typeface="Crimson Pro"/>
                <a:sym typeface="Crimson Pro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70" name="Google Shape;570;p45"/>
          <p:cNvSpPr txBox="1"/>
          <p:nvPr>
            <p:ph type="title"/>
          </p:nvPr>
        </p:nvSpPr>
        <p:spPr>
          <a:xfrm>
            <a:off x="359569" y="598951"/>
            <a:ext cx="8424900" cy="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71" name="Google Shape;571;p45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ndard Title light">
  <p:cSld name="Standard Title + content_1_1"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46"/>
          <p:cNvSpPr/>
          <p:nvPr/>
        </p:nvSpPr>
        <p:spPr>
          <a:xfrm>
            <a:off x="8089022" y="1873"/>
            <a:ext cx="1050364" cy="977193"/>
          </a:xfrm>
          <a:custGeom>
            <a:rect b="b" l="l" r="r" t="t"/>
            <a:pathLst>
              <a:path extrusionOk="0" h="1302924" w="1400485">
                <a:moveTo>
                  <a:pt x="1400485" y="1028082"/>
                </a:moveTo>
                <a:lnTo>
                  <a:pt x="1233313" y="829056"/>
                </a:lnTo>
                <a:lnTo>
                  <a:pt x="1352158" y="1207997"/>
                </a:lnTo>
                <a:cubicBezTo>
                  <a:pt x="1354354" y="1215905"/>
                  <a:pt x="1350400" y="1223154"/>
                  <a:pt x="1343150" y="1225790"/>
                </a:cubicBezTo>
                <a:lnTo>
                  <a:pt x="1159722" y="1282686"/>
                </a:lnTo>
                <a:cubicBezTo>
                  <a:pt x="1152472" y="1285322"/>
                  <a:pt x="1145004" y="1281368"/>
                  <a:pt x="1142806" y="1274778"/>
                </a:cubicBezTo>
                <a:lnTo>
                  <a:pt x="1025939" y="901769"/>
                </a:lnTo>
                <a:lnTo>
                  <a:pt x="991889" y="1291034"/>
                </a:lnTo>
                <a:cubicBezTo>
                  <a:pt x="991231" y="1298503"/>
                  <a:pt x="984640" y="1303336"/>
                  <a:pt x="977171" y="1302897"/>
                </a:cubicBezTo>
                <a:lnTo>
                  <a:pt x="785613" y="1286201"/>
                </a:lnTo>
                <a:cubicBezTo>
                  <a:pt x="778145" y="1285542"/>
                  <a:pt x="772433" y="1279611"/>
                  <a:pt x="773092" y="1272142"/>
                </a:cubicBezTo>
                <a:lnTo>
                  <a:pt x="807581" y="875847"/>
                </a:lnTo>
                <a:lnTo>
                  <a:pt x="623493" y="1227548"/>
                </a:lnTo>
                <a:cubicBezTo>
                  <a:pt x="619978" y="1234797"/>
                  <a:pt x="611851" y="1237433"/>
                  <a:pt x="605041" y="1233479"/>
                </a:cubicBezTo>
                <a:lnTo>
                  <a:pt x="434572" y="1144730"/>
                </a:lnTo>
                <a:cubicBezTo>
                  <a:pt x="427982" y="1140996"/>
                  <a:pt x="425345" y="1133087"/>
                  <a:pt x="428641" y="1126936"/>
                </a:cubicBezTo>
                <a:lnTo>
                  <a:pt x="609873" y="780288"/>
                </a:lnTo>
                <a:lnTo>
                  <a:pt x="310455" y="1031817"/>
                </a:lnTo>
                <a:cubicBezTo>
                  <a:pt x="304744" y="1035771"/>
                  <a:pt x="296177" y="1034892"/>
                  <a:pt x="291344" y="1030059"/>
                </a:cubicBezTo>
                <a:lnTo>
                  <a:pt x="167666" y="882437"/>
                </a:lnTo>
                <a:cubicBezTo>
                  <a:pt x="162833" y="876506"/>
                  <a:pt x="163712" y="867939"/>
                  <a:pt x="169423" y="863106"/>
                </a:cubicBezTo>
                <a:lnTo>
                  <a:pt x="474773" y="607184"/>
                </a:lnTo>
                <a:lnTo>
                  <a:pt x="94514" y="726248"/>
                </a:lnTo>
                <a:cubicBezTo>
                  <a:pt x="87265" y="728884"/>
                  <a:pt x="79796" y="724930"/>
                  <a:pt x="77379" y="718120"/>
                </a:cubicBezTo>
                <a:lnTo>
                  <a:pt x="20044" y="533812"/>
                </a:lnTo>
                <a:cubicBezTo>
                  <a:pt x="17847" y="527002"/>
                  <a:pt x="21801" y="519753"/>
                  <a:pt x="28831" y="517117"/>
                </a:cubicBezTo>
                <a:lnTo>
                  <a:pt x="400962" y="400688"/>
                </a:lnTo>
                <a:lnTo>
                  <a:pt x="12355" y="366858"/>
                </a:lnTo>
                <a:cubicBezTo>
                  <a:pt x="4887" y="366199"/>
                  <a:pt x="-605" y="359170"/>
                  <a:pt x="54" y="351701"/>
                </a:cubicBezTo>
                <a:lnTo>
                  <a:pt x="16749" y="159704"/>
                </a:lnTo>
                <a:cubicBezTo>
                  <a:pt x="17408" y="152235"/>
                  <a:pt x="23998" y="147183"/>
                  <a:pt x="31467" y="147842"/>
                </a:cubicBezTo>
                <a:lnTo>
                  <a:pt x="427982" y="182331"/>
                </a:lnTo>
                <a:lnTo>
                  <a:pt x="78258" y="0"/>
                </a:lnTo>
                <a:lnTo>
                  <a:pt x="1400047" y="0"/>
                </a:lnTo>
                <a:lnTo>
                  <a:pt x="1400047" y="1028522"/>
                </a:lnTo>
                <a:close/>
              </a:path>
            </a:pathLst>
          </a:custGeom>
          <a:solidFill>
            <a:srgbClr val="FFE4C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74" name="Google Shape;574;p46"/>
          <p:cNvSpPr/>
          <p:nvPr/>
        </p:nvSpPr>
        <p:spPr>
          <a:xfrm>
            <a:off x="1290210" y="4626530"/>
            <a:ext cx="1350346" cy="511965"/>
          </a:xfrm>
          <a:custGeom>
            <a:rect b="b" l="l" r="r" t="t"/>
            <a:pathLst>
              <a:path extrusionOk="0" h="682620" w="1800461">
                <a:moveTo>
                  <a:pt x="1800462" y="682620"/>
                </a:moveTo>
                <a:cubicBezTo>
                  <a:pt x="1719402" y="385179"/>
                  <a:pt x="1493355" y="138483"/>
                  <a:pt x="1173068" y="40508"/>
                </a:cubicBezTo>
                <a:cubicBezTo>
                  <a:pt x="680555" y="-110189"/>
                  <a:pt x="155530" y="172753"/>
                  <a:pt x="3295" y="670538"/>
                </a:cubicBezTo>
                <a:cubicBezTo>
                  <a:pt x="1977" y="674493"/>
                  <a:pt x="1098" y="678666"/>
                  <a:pt x="0" y="682620"/>
                </a:cubicBezTo>
                <a:lnTo>
                  <a:pt x="1800462" y="682620"/>
                </a:lnTo>
                <a:close/>
              </a:path>
            </a:pathLst>
          </a:custGeom>
          <a:solidFill>
            <a:srgbClr val="FFE4C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575" name="Google Shape;575;p46"/>
          <p:cNvGrpSpPr/>
          <p:nvPr/>
        </p:nvGrpSpPr>
        <p:grpSpPr>
          <a:xfrm>
            <a:off x="7084" y="1543"/>
            <a:ext cx="9132301" cy="5137115"/>
            <a:chOff x="9446" y="2058"/>
            <a:chExt cx="12176401" cy="6849487"/>
          </a:xfrm>
        </p:grpSpPr>
        <p:sp>
          <p:nvSpPr>
            <p:cNvPr id="576" name="Google Shape;576;p46"/>
            <p:cNvSpPr/>
            <p:nvPr/>
          </p:nvSpPr>
          <p:spPr>
            <a:xfrm>
              <a:off x="2247887" y="509679"/>
              <a:ext cx="1928859" cy="1927764"/>
            </a:xfrm>
            <a:custGeom>
              <a:rect b="b" l="l" r="r" t="t"/>
              <a:pathLst>
                <a:path extrusionOk="0" h="1927764" w="1928859">
                  <a:moveTo>
                    <a:pt x="1833687" y="576918"/>
                  </a:moveTo>
                  <a:lnTo>
                    <a:pt x="1454526" y="695543"/>
                  </a:lnTo>
                  <a:lnTo>
                    <a:pt x="1758777" y="440060"/>
                  </a:lnTo>
                  <a:cubicBezTo>
                    <a:pt x="1764489" y="435228"/>
                    <a:pt x="1765367" y="426441"/>
                    <a:pt x="1760535" y="420729"/>
                  </a:cubicBezTo>
                  <a:lnTo>
                    <a:pt x="1636637" y="273986"/>
                  </a:lnTo>
                  <a:cubicBezTo>
                    <a:pt x="1632024" y="268054"/>
                    <a:pt x="1623237" y="267395"/>
                    <a:pt x="1617526" y="272228"/>
                  </a:cubicBezTo>
                  <a:lnTo>
                    <a:pt x="1318327" y="523098"/>
                  </a:lnTo>
                  <a:lnTo>
                    <a:pt x="1499340" y="177109"/>
                  </a:lnTo>
                  <a:cubicBezTo>
                    <a:pt x="1502855" y="169859"/>
                    <a:pt x="1500219" y="161951"/>
                    <a:pt x="1493629" y="158217"/>
                  </a:cubicBezTo>
                  <a:lnTo>
                    <a:pt x="1323160" y="69468"/>
                  </a:lnTo>
                  <a:cubicBezTo>
                    <a:pt x="1316570" y="65513"/>
                    <a:pt x="1308442" y="68150"/>
                    <a:pt x="1304927" y="75399"/>
                  </a:cubicBezTo>
                  <a:lnTo>
                    <a:pt x="1120839" y="427100"/>
                  </a:lnTo>
                  <a:lnTo>
                    <a:pt x="1155328" y="31903"/>
                  </a:lnTo>
                  <a:cubicBezTo>
                    <a:pt x="1155987" y="24434"/>
                    <a:pt x="1150495" y="17404"/>
                    <a:pt x="1143026" y="16745"/>
                  </a:cubicBezTo>
                  <a:lnTo>
                    <a:pt x="951469" y="50"/>
                  </a:lnTo>
                  <a:cubicBezTo>
                    <a:pt x="944000" y="-609"/>
                    <a:pt x="937410" y="5322"/>
                    <a:pt x="936751" y="12791"/>
                  </a:cubicBezTo>
                  <a:lnTo>
                    <a:pt x="902920" y="401617"/>
                  </a:lnTo>
                  <a:lnTo>
                    <a:pt x="786053" y="28828"/>
                  </a:lnTo>
                  <a:cubicBezTo>
                    <a:pt x="783856" y="21139"/>
                    <a:pt x="776387" y="17185"/>
                    <a:pt x="769138" y="19821"/>
                  </a:cubicBezTo>
                  <a:lnTo>
                    <a:pt x="585489" y="77596"/>
                  </a:lnTo>
                  <a:cubicBezTo>
                    <a:pt x="578460" y="79133"/>
                    <a:pt x="574505" y="86383"/>
                    <a:pt x="576702" y="94291"/>
                  </a:cubicBezTo>
                  <a:lnTo>
                    <a:pt x="695107" y="472792"/>
                  </a:lnTo>
                  <a:lnTo>
                    <a:pt x="440064" y="169420"/>
                  </a:lnTo>
                  <a:cubicBezTo>
                    <a:pt x="435231" y="163489"/>
                    <a:pt x="426664" y="162830"/>
                    <a:pt x="420952" y="167663"/>
                  </a:cubicBezTo>
                  <a:lnTo>
                    <a:pt x="273770" y="290681"/>
                  </a:lnTo>
                  <a:cubicBezTo>
                    <a:pt x="268058" y="295514"/>
                    <a:pt x="267179" y="304301"/>
                    <a:pt x="272012" y="310013"/>
                  </a:cubicBezTo>
                  <a:lnTo>
                    <a:pt x="523321" y="609650"/>
                  </a:lnTo>
                  <a:lnTo>
                    <a:pt x="176892" y="428857"/>
                  </a:lnTo>
                  <a:cubicBezTo>
                    <a:pt x="170302" y="425123"/>
                    <a:pt x="162174" y="427539"/>
                    <a:pt x="158659" y="433690"/>
                  </a:cubicBezTo>
                  <a:lnTo>
                    <a:pt x="69471" y="604158"/>
                  </a:lnTo>
                  <a:cubicBezTo>
                    <a:pt x="65956" y="611408"/>
                    <a:pt x="68373" y="619316"/>
                    <a:pt x="75183" y="623050"/>
                  </a:cubicBezTo>
                  <a:lnTo>
                    <a:pt x="427982" y="807139"/>
                  </a:lnTo>
                  <a:lnTo>
                    <a:pt x="31467" y="772649"/>
                  </a:lnTo>
                  <a:cubicBezTo>
                    <a:pt x="23998" y="771990"/>
                    <a:pt x="17408" y="776823"/>
                    <a:pt x="16749" y="784512"/>
                  </a:cubicBezTo>
                  <a:lnTo>
                    <a:pt x="54" y="976508"/>
                  </a:lnTo>
                  <a:cubicBezTo>
                    <a:pt x="-605" y="983978"/>
                    <a:pt x="4887" y="991007"/>
                    <a:pt x="12355" y="991666"/>
                  </a:cubicBezTo>
                  <a:lnTo>
                    <a:pt x="400962" y="1025496"/>
                  </a:lnTo>
                  <a:lnTo>
                    <a:pt x="28831" y="1141924"/>
                  </a:lnTo>
                  <a:cubicBezTo>
                    <a:pt x="21582" y="1144560"/>
                    <a:pt x="17847" y="1151810"/>
                    <a:pt x="20044" y="1158620"/>
                  </a:cubicBezTo>
                  <a:lnTo>
                    <a:pt x="77379" y="1342928"/>
                  </a:lnTo>
                  <a:cubicBezTo>
                    <a:pt x="79796" y="1349738"/>
                    <a:pt x="87265" y="1353692"/>
                    <a:pt x="94514" y="1351056"/>
                  </a:cubicBezTo>
                  <a:lnTo>
                    <a:pt x="474773" y="1231991"/>
                  </a:lnTo>
                  <a:lnTo>
                    <a:pt x="169424" y="1487913"/>
                  </a:lnTo>
                  <a:cubicBezTo>
                    <a:pt x="163712" y="1492746"/>
                    <a:pt x="162833" y="1501533"/>
                    <a:pt x="167666" y="1507245"/>
                  </a:cubicBezTo>
                  <a:lnTo>
                    <a:pt x="291343" y="1654867"/>
                  </a:lnTo>
                  <a:cubicBezTo>
                    <a:pt x="296176" y="1659700"/>
                    <a:pt x="304744" y="1660359"/>
                    <a:pt x="310455" y="1656624"/>
                  </a:cubicBezTo>
                  <a:lnTo>
                    <a:pt x="609873" y="1405096"/>
                  </a:lnTo>
                  <a:lnTo>
                    <a:pt x="428641" y="1751744"/>
                  </a:lnTo>
                  <a:cubicBezTo>
                    <a:pt x="425346" y="1757895"/>
                    <a:pt x="427762" y="1765803"/>
                    <a:pt x="434572" y="1769538"/>
                  </a:cubicBezTo>
                  <a:lnTo>
                    <a:pt x="605040" y="1858287"/>
                  </a:lnTo>
                  <a:cubicBezTo>
                    <a:pt x="611631" y="1862021"/>
                    <a:pt x="619978" y="1859605"/>
                    <a:pt x="623493" y="1852356"/>
                  </a:cubicBezTo>
                  <a:lnTo>
                    <a:pt x="807581" y="1500655"/>
                  </a:lnTo>
                  <a:lnTo>
                    <a:pt x="773092" y="1896950"/>
                  </a:lnTo>
                  <a:cubicBezTo>
                    <a:pt x="772433" y="1904419"/>
                    <a:pt x="778145" y="1910350"/>
                    <a:pt x="785614" y="1911009"/>
                  </a:cubicBezTo>
                  <a:lnTo>
                    <a:pt x="977171" y="1927704"/>
                  </a:lnTo>
                  <a:cubicBezTo>
                    <a:pt x="984640" y="1928363"/>
                    <a:pt x="991230" y="1923530"/>
                    <a:pt x="991889" y="1915842"/>
                  </a:cubicBezTo>
                  <a:lnTo>
                    <a:pt x="1025939" y="1526576"/>
                  </a:lnTo>
                  <a:lnTo>
                    <a:pt x="1142807" y="1899586"/>
                  </a:lnTo>
                  <a:cubicBezTo>
                    <a:pt x="1145003" y="1906396"/>
                    <a:pt x="1152692" y="1910130"/>
                    <a:pt x="1159721" y="1907494"/>
                  </a:cubicBezTo>
                  <a:lnTo>
                    <a:pt x="1343151" y="1850598"/>
                  </a:lnTo>
                  <a:cubicBezTo>
                    <a:pt x="1350400" y="1847962"/>
                    <a:pt x="1354354" y="1840713"/>
                    <a:pt x="1352158" y="1832804"/>
                  </a:cubicBezTo>
                  <a:lnTo>
                    <a:pt x="1233313" y="1453864"/>
                  </a:lnTo>
                  <a:lnTo>
                    <a:pt x="1488796" y="1757675"/>
                  </a:lnTo>
                  <a:cubicBezTo>
                    <a:pt x="1493629" y="1763607"/>
                    <a:pt x="1502196" y="1764266"/>
                    <a:pt x="1507908" y="1759433"/>
                  </a:cubicBezTo>
                  <a:lnTo>
                    <a:pt x="1655310" y="1636414"/>
                  </a:lnTo>
                  <a:cubicBezTo>
                    <a:pt x="1661021" y="1631581"/>
                    <a:pt x="1661900" y="1622795"/>
                    <a:pt x="1657067" y="1617083"/>
                  </a:cubicBezTo>
                  <a:lnTo>
                    <a:pt x="1406637" y="1318544"/>
                  </a:lnTo>
                  <a:lnTo>
                    <a:pt x="1751967" y="1499337"/>
                  </a:lnTo>
                  <a:cubicBezTo>
                    <a:pt x="1758777" y="1502192"/>
                    <a:pt x="1766905" y="1499337"/>
                    <a:pt x="1770200" y="1493405"/>
                  </a:cubicBezTo>
                  <a:lnTo>
                    <a:pt x="1859389" y="1322937"/>
                  </a:lnTo>
                  <a:cubicBezTo>
                    <a:pt x="1862903" y="1316786"/>
                    <a:pt x="1860487" y="1307779"/>
                    <a:pt x="1853677" y="1305143"/>
                  </a:cubicBezTo>
                  <a:lnTo>
                    <a:pt x="1499780" y="1119957"/>
                  </a:lnTo>
                  <a:lnTo>
                    <a:pt x="1897392" y="1154665"/>
                  </a:lnTo>
                  <a:cubicBezTo>
                    <a:pt x="1904861" y="1155324"/>
                    <a:pt x="1911452" y="1150492"/>
                    <a:pt x="1912111" y="1142803"/>
                  </a:cubicBezTo>
                  <a:lnTo>
                    <a:pt x="1928806" y="950806"/>
                  </a:lnTo>
                  <a:cubicBezTo>
                    <a:pt x="1929465" y="943338"/>
                    <a:pt x="1923973" y="937406"/>
                    <a:pt x="1916504" y="936747"/>
                  </a:cubicBezTo>
                  <a:lnTo>
                    <a:pt x="1525482" y="902697"/>
                  </a:lnTo>
                  <a:lnTo>
                    <a:pt x="1900248" y="785391"/>
                  </a:lnTo>
                  <a:cubicBezTo>
                    <a:pt x="1907278" y="783853"/>
                    <a:pt x="1911452" y="775505"/>
                    <a:pt x="1909035" y="768695"/>
                  </a:cubicBezTo>
                  <a:lnTo>
                    <a:pt x="1851480" y="585486"/>
                  </a:lnTo>
                  <a:cubicBezTo>
                    <a:pt x="1849283" y="577797"/>
                    <a:pt x="1841814" y="573843"/>
                    <a:pt x="1834565" y="576479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77" name="Google Shape;577;p46"/>
            <p:cNvSpPr/>
            <p:nvPr/>
          </p:nvSpPr>
          <p:spPr>
            <a:xfrm>
              <a:off x="2769503" y="909693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11810" y="4369635"/>
                  </a:moveTo>
                  <a:cubicBezTo>
                    <a:pt x="-13013" y="4412471"/>
                    <a:pt x="2584" y="4468269"/>
                    <a:pt x="46519" y="4493752"/>
                  </a:cubicBez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0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5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2" y="1603"/>
                    <a:pt x="2511719" y="44440"/>
                  </a:cubicBezTo>
                  <a:lnTo>
                    <a:pt x="11810" y="4369635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78" name="Google Shape;578;p46"/>
            <p:cNvSpPr/>
            <p:nvPr/>
          </p:nvSpPr>
          <p:spPr>
            <a:xfrm>
              <a:off x="7780745" y="1376284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46519" y="4493751"/>
                  </a:move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1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6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3" y="1603"/>
                    <a:pt x="2511719" y="44440"/>
                  </a:cubicBezTo>
                  <a:lnTo>
                    <a:pt x="11810" y="4369635"/>
                  </a:lnTo>
                  <a:cubicBezTo>
                    <a:pt x="-13013" y="4412472"/>
                    <a:pt x="2583" y="4468269"/>
                    <a:pt x="46519" y="449375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79" name="Google Shape;579;p46"/>
            <p:cNvSpPr/>
            <p:nvPr/>
          </p:nvSpPr>
          <p:spPr>
            <a:xfrm>
              <a:off x="7364459" y="2058"/>
              <a:ext cx="2955464" cy="2806202"/>
            </a:xfrm>
            <a:custGeom>
              <a:rect b="b" l="l" r="r" t="t"/>
              <a:pathLst>
                <a:path extrusionOk="0" h="2806202" w="2955464">
                  <a:moveTo>
                    <a:pt x="2955464" y="0"/>
                  </a:moveTo>
                  <a:lnTo>
                    <a:pt x="1359301" y="2761763"/>
                  </a:lnTo>
                  <a:cubicBezTo>
                    <a:pt x="1334477" y="2804600"/>
                    <a:pt x="1278460" y="2819098"/>
                    <a:pt x="1234525" y="2793616"/>
                  </a:cubicBezTo>
                  <a:lnTo>
                    <a:pt x="46519" y="2107129"/>
                  </a:lnTo>
                  <a:cubicBezTo>
                    <a:pt x="2583" y="2081647"/>
                    <a:pt x="-13013" y="2025849"/>
                    <a:pt x="11810" y="1983012"/>
                  </a:cubicBezTo>
                  <a:lnTo>
                    <a:pt x="1158078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80" name="Google Shape;580;p46"/>
            <p:cNvSpPr/>
            <p:nvPr/>
          </p:nvSpPr>
          <p:spPr>
            <a:xfrm>
              <a:off x="4072347" y="2058"/>
              <a:ext cx="859810" cy="339024"/>
            </a:xfrm>
            <a:custGeom>
              <a:rect b="b" l="l" r="r" t="t"/>
              <a:pathLst>
                <a:path extrusionOk="0" h="339024" w="859810">
                  <a:moveTo>
                    <a:pt x="859811" y="0"/>
                  </a:moveTo>
                  <a:lnTo>
                    <a:pt x="689562" y="294585"/>
                  </a:lnTo>
                  <a:cubicBezTo>
                    <a:pt x="664739" y="337422"/>
                    <a:pt x="608721" y="351920"/>
                    <a:pt x="564786" y="326438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81" name="Google Shape;581;p46"/>
            <p:cNvSpPr/>
            <p:nvPr/>
          </p:nvSpPr>
          <p:spPr>
            <a:xfrm>
              <a:off x="9446" y="2497069"/>
              <a:ext cx="3102866" cy="4354037"/>
            </a:xfrm>
            <a:custGeom>
              <a:rect b="b" l="l" r="r" t="t"/>
              <a:pathLst>
                <a:path extrusionOk="0" h="4354037" w="3102866">
                  <a:moveTo>
                    <a:pt x="0" y="3061246"/>
                  </a:moveTo>
                  <a:lnTo>
                    <a:pt x="1743566" y="44440"/>
                  </a:lnTo>
                  <a:cubicBezTo>
                    <a:pt x="1768389" y="1603"/>
                    <a:pt x="1824407" y="-12896"/>
                    <a:pt x="1868342" y="12587"/>
                  </a:cubicBezTo>
                  <a:lnTo>
                    <a:pt x="3056348" y="699073"/>
                  </a:lnTo>
                  <a:cubicBezTo>
                    <a:pt x="3100283" y="724556"/>
                    <a:pt x="3115880" y="780354"/>
                    <a:pt x="3091057" y="823190"/>
                  </a:cubicBezTo>
                  <a:lnTo>
                    <a:pt x="1050270" y="4354038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82" name="Google Shape;582;p46"/>
            <p:cNvSpPr/>
            <p:nvPr/>
          </p:nvSpPr>
          <p:spPr>
            <a:xfrm>
              <a:off x="9446" y="2058"/>
              <a:ext cx="658587" cy="1139238"/>
            </a:xfrm>
            <a:custGeom>
              <a:rect b="b" l="l" r="r" t="t"/>
              <a:pathLst>
                <a:path extrusionOk="0" h="1139238" w="658587">
                  <a:moveTo>
                    <a:pt x="0" y="1139238"/>
                  </a:moveTo>
                  <a:lnTo>
                    <a:pt x="658588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83" name="Google Shape;583;p46"/>
            <p:cNvSpPr/>
            <p:nvPr/>
          </p:nvSpPr>
          <p:spPr>
            <a:xfrm>
              <a:off x="9446" y="2058"/>
              <a:ext cx="2456193" cy="3964772"/>
            </a:xfrm>
            <a:custGeom>
              <a:rect b="b" l="l" r="r" t="t"/>
              <a:pathLst>
                <a:path extrusionOk="0" h="3964772" w="2456193">
                  <a:moveTo>
                    <a:pt x="2456194" y="0"/>
                  </a:moveTo>
                  <a:lnTo>
                    <a:pt x="190239" y="3920333"/>
                  </a:lnTo>
                  <a:cubicBezTo>
                    <a:pt x="165416" y="3963169"/>
                    <a:pt x="109398" y="3977668"/>
                    <a:pt x="65463" y="3952185"/>
                  </a:cubicBezTo>
                  <a:lnTo>
                    <a:pt x="0" y="3914401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84" name="Google Shape;584;p46"/>
            <p:cNvSpPr/>
            <p:nvPr/>
          </p:nvSpPr>
          <p:spPr>
            <a:xfrm>
              <a:off x="11290896" y="2630917"/>
              <a:ext cx="894951" cy="2143814"/>
            </a:xfrm>
            <a:custGeom>
              <a:rect b="b" l="l" r="r" t="t"/>
              <a:pathLst>
                <a:path extrusionOk="0" h="2143814" w="894951">
                  <a:moveTo>
                    <a:pt x="894952" y="0"/>
                  </a:moveTo>
                  <a:lnTo>
                    <a:pt x="11857" y="1530041"/>
                  </a:lnTo>
                  <a:cubicBezTo>
                    <a:pt x="-12967" y="1573098"/>
                    <a:pt x="2411" y="1628895"/>
                    <a:pt x="46564" y="1654158"/>
                  </a:cubicBezTo>
                  <a:lnTo>
                    <a:pt x="894952" y="2143815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85" name="Google Shape;585;p46"/>
            <p:cNvSpPr/>
            <p:nvPr/>
          </p:nvSpPr>
          <p:spPr>
            <a:xfrm>
              <a:off x="6259515" y="2842377"/>
              <a:ext cx="1868919" cy="1869365"/>
            </a:xfrm>
            <a:custGeom>
              <a:rect b="b" l="l" r="r" t="t"/>
              <a:pathLst>
                <a:path extrusionOk="0" h="1869365" w="1868919">
                  <a:moveTo>
                    <a:pt x="661586" y="1828009"/>
                  </a:moveTo>
                  <a:cubicBezTo>
                    <a:pt x="1154319" y="1978707"/>
                    <a:pt x="1676488" y="1704552"/>
                    <a:pt x="1825428" y="1217091"/>
                  </a:cubicBezTo>
                  <a:cubicBezTo>
                    <a:pt x="1980299" y="710519"/>
                    <a:pt x="1709220" y="193842"/>
                    <a:pt x="1208359" y="40508"/>
                  </a:cubicBezTo>
                  <a:cubicBezTo>
                    <a:pt x="715846" y="-110189"/>
                    <a:pt x="190822" y="172753"/>
                    <a:pt x="38586" y="670538"/>
                  </a:cubicBezTo>
                  <a:cubicBezTo>
                    <a:pt x="-108157" y="1150090"/>
                    <a:pt x="177421" y="1679948"/>
                    <a:pt x="661586" y="1828009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86" name="Google Shape;586;p46"/>
            <p:cNvSpPr/>
            <p:nvPr/>
          </p:nvSpPr>
          <p:spPr>
            <a:xfrm>
              <a:off x="10209128" y="5060662"/>
              <a:ext cx="1868855" cy="1790883"/>
            </a:xfrm>
            <a:custGeom>
              <a:rect b="b" l="l" r="r" t="t"/>
              <a:pathLst>
                <a:path extrusionOk="0" h="1790883" w="1868855">
                  <a:moveTo>
                    <a:pt x="1311323" y="1790665"/>
                  </a:moveTo>
                  <a:cubicBezTo>
                    <a:pt x="1550330" y="1686319"/>
                    <a:pt x="1743864" y="1483778"/>
                    <a:pt x="1825364" y="1217091"/>
                  </a:cubicBezTo>
                  <a:cubicBezTo>
                    <a:pt x="1980235" y="710519"/>
                    <a:pt x="1709155" y="193842"/>
                    <a:pt x="1208295" y="40508"/>
                  </a:cubicBezTo>
                  <a:cubicBezTo>
                    <a:pt x="715782" y="-110189"/>
                    <a:pt x="190758" y="172753"/>
                    <a:pt x="38522" y="670538"/>
                  </a:cubicBezTo>
                  <a:cubicBezTo>
                    <a:pt x="-97677" y="1116040"/>
                    <a:pt x="139134" y="1605039"/>
                    <a:pt x="562009" y="1790884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87" name="Google Shape;587;p46"/>
            <p:cNvSpPr/>
            <p:nvPr/>
          </p:nvSpPr>
          <p:spPr>
            <a:xfrm>
              <a:off x="5789991" y="2058"/>
              <a:ext cx="1858236" cy="841634"/>
            </a:xfrm>
            <a:custGeom>
              <a:rect b="b" l="l" r="r" t="t"/>
              <a:pathLst>
                <a:path extrusionOk="0" h="841634" w="1858236">
                  <a:moveTo>
                    <a:pt x="0" y="0"/>
                  </a:moveTo>
                  <a:cubicBezTo>
                    <a:pt x="39321" y="360268"/>
                    <a:pt x="291070" y="688683"/>
                    <a:pt x="655951" y="800279"/>
                  </a:cubicBezTo>
                  <a:cubicBezTo>
                    <a:pt x="1148684" y="950976"/>
                    <a:pt x="1670853" y="676821"/>
                    <a:pt x="1819793" y="189360"/>
                  </a:cubicBezTo>
                  <a:cubicBezTo>
                    <a:pt x="1839125" y="126094"/>
                    <a:pt x="1851866" y="62827"/>
                    <a:pt x="1858237" y="0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88" name="Google Shape;588;p46"/>
            <p:cNvSpPr/>
            <p:nvPr/>
          </p:nvSpPr>
          <p:spPr>
            <a:xfrm>
              <a:off x="7171531" y="6659263"/>
              <a:ext cx="1133087" cy="192063"/>
            </a:xfrm>
            <a:custGeom>
              <a:rect b="b" l="l" r="r" t="t"/>
              <a:pathLst>
                <a:path extrusionOk="0" h="192063" w="1133087">
                  <a:moveTo>
                    <a:pt x="1133088" y="192063"/>
                  </a:moveTo>
                  <a:cubicBezTo>
                    <a:pt x="1046754" y="126380"/>
                    <a:pt x="947022" y="74537"/>
                    <a:pt x="836086" y="40487"/>
                  </a:cubicBezTo>
                  <a:cubicBezTo>
                    <a:pt x="539743" y="-50239"/>
                    <a:pt x="231538" y="16323"/>
                    <a:pt x="0" y="192063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89" name="Google Shape;589;p46"/>
            <p:cNvSpPr/>
            <p:nvPr/>
          </p:nvSpPr>
          <p:spPr>
            <a:xfrm>
              <a:off x="5125033" y="1175785"/>
              <a:ext cx="26800" cy="46351"/>
            </a:xfrm>
            <a:custGeom>
              <a:rect b="b" l="l" r="r" t="t"/>
              <a:pathLst>
                <a:path extrusionOk="0" h="46351" w="26800">
                  <a:moveTo>
                    <a:pt x="26801" y="0"/>
                  </a:moveTo>
                  <a:lnTo>
                    <a:pt x="0" y="46352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90" name="Google Shape;590;p46"/>
            <p:cNvSpPr/>
            <p:nvPr/>
          </p:nvSpPr>
          <p:spPr>
            <a:xfrm>
              <a:off x="4625490" y="4876165"/>
              <a:ext cx="2473761" cy="1975161"/>
            </a:xfrm>
            <a:custGeom>
              <a:rect b="b" l="l" r="r" t="t"/>
              <a:pathLst>
                <a:path extrusionOk="0" h="1975161" w="2473761">
                  <a:moveTo>
                    <a:pt x="1796728" y="1975162"/>
                  </a:moveTo>
                  <a:lnTo>
                    <a:pt x="2461906" y="822523"/>
                  </a:lnTo>
                  <a:cubicBezTo>
                    <a:pt x="2486729" y="779466"/>
                    <a:pt x="2471351" y="723669"/>
                    <a:pt x="2427196" y="698406"/>
                  </a:cubicBezTo>
                  <a:lnTo>
                    <a:pt x="1238971" y="12579"/>
                  </a:lnTo>
                  <a:cubicBezTo>
                    <a:pt x="1195036" y="-12904"/>
                    <a:pt x="1139019" y="1595"/>
                    <a:pt x="1114195" y="44651"/>
                  </a:cubicBezTo>
                  <a:lnTo>
                    <a:pt x="0" y="1975162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591" name="Google Shape;591;p46"/>
          <p:cNvSpPr txBox="1"/>
          <p:nvPr>
            <p:ph idx="1" type="body"/>
          </p:nvPr>
        </p:nvSpPr>
        <p:spPr>
          <a:xfrm>
            <a:off x="359569" y="356212"/>
            <a:ext cx="8424900" cy="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latin typeface="Crimson Pro"/>
                <a:ea typeface="Crimson Pro"/>
                <a:cs typeface="Crimson Pro"/>
                <a:sym typeface="Crimson Pro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92" name="Google Shape;592;p46"/>
          <p:cNvSpPr txBox="1"/>
          <p:nvPr>
            <p:ph type="title"/>
          </p:nvPr>
        </p:nvSpPr>
        <p:spPr>
          <a:xfrm>
            <a:off x="359569" y="598951"/>
            <a:ext cx="8424900" cy="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3" name="Google Shape;593;p46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ndard Title + content dark" showMasterSp="0">
  <p:cSld name="3_Standard Title + content">
    <p:bg>
      <p:bgPr>
        <a:solidFill>
          <a:schemeClr val="dk2"/>
        </a:solidFill>
      </p:bgPr>
    </p:bg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5" name="Google Shape;595;p47"/>
          <p:cNvGrpSpPr/>
          <p:nvPr/>
        </p:nvGrpSpPr>
        <p:grpSpPr>
          <a:xfrm>
            <a:off x="7084" y="1543"/>
            <a:ext cx="9132302" cy="5137115"/>
            <a:chOff x="9446" y="2058"/>
            <a:chExt cx="12176402" cy="6849487"/>
          </a:xfrm>
        </p:grpSpPr>
        <p:sp>
          <p:nvSpPr>
            <p:cNvPr id="596" name="Google Shape;596;p47"/>
            <p:cNvSpPr/>
            <p:nvPr/>
          </p:nvSpPr>
          <p:spPr>
            <a:xfrm>
              <a:off x="2247887" y="509679"/>
              <a:ext cx="1928859" cy="1927764"/>
            </a:xfrm>
            <a:custGeom>
              <a:rect b="b" l="l" r="r" t="t"/>
              <a:pathLst>
                <a:path extrusionOk="0" h="1927764" w="1928859">
                  <a:moveTo>
                    <a:pt x="1833687" y="576918"/>
                  </a:moveTo>
                  <a:lnTo>
                    <a:pt x="1454526" y="695543"/>
                  </a:lnTo>
                  <a:lnTo>
                    <a:pt x="1758777" y="440060"/>
                  </a:lnTo>
                  <a:cubicBezTo>
                    <a:pt x="1764489" y="435228"/>
                    <a:pt x="1765367" y="426441"/>
                    <a:pt x="1760535" y="420729"/>
                  </a:cubicBezTo>
                  <a:lnTo>
                    <a:pt x="1636637" y="273986"/>
                  </a:lnTo>
                  <a:cubicBezTo>
                    <a:pt x="1632024" y="268054"/>
                    <a:pt x="1623237" y="267395"/>
                    <a:pt x="1617526" y="272228"/>
                  </a:cubicBezTo>
                  <a:lnTo>
                    <a:pt x="1318327" y="523098"/>
                  </a:lnTo>
                  <a:lnTo>
                    <a:pt x="1499340" y="177109"/>
                  </a:lnTo>
                  <a:cubicBezTo>
                    <a:pt x="1502855" y="169859"/>
                    <a:pt x="1500219" y="161951"/>
                    <a:pt x="1493629" y="158217"/>
                  </a:cubicBezTo>
                  <a:lnTo>
                    <a:pt x="1323160" y="69468"/>
                  </a:lnTo>
                  <a:cubicBezTo>
                    <a:pt x="1316570" y="65513"/>
                    <a:pt x="1308442" y="68150"/>
                    <a:pt x="1304927" y="75399"/>
                  </a:cubicBezTo>
                  <a:lnTo>
                    <a:pt x="1120839" y="427100"/>
                  </a:lnTo>
                  <a:lnTo>
                    <a:pt x="1155328" y="31903"/>
                  </a:lnTo>
                  <a:cubicBezTo>
                    <a:pt x="1155987" y="24434"/>
                    <a:pt x="1150495" y="17404"/>
                    <a:pt x="1143026" y="16745"/>
                  </a:cubicBezTo>
                  <a:lnTo>
                    <a:pt x="951469" y="50"/>
                  </a:lnTo>
                  <a:cubicBezTo>
                    <a:pt x="944000" y="-609"/>
                    <a:pt x="937410" y="5322"/>
                    <a:pt x="936751" y="12791"/>
                  </a:cubicBezTo>
                  <a:lnTo>
                    <a:pt x="902920" y="401617"/>
                  </a:lnTo>
                  <a:lnTo>
                    <a:pt x="786053" y="28828"/>
                  </a:lnTo>
                  <a:cubicBezTo>
                    <a:pt x="783856" y="21139"/>
                    <a:pt x="776387" y="17185"/>
                    <a:pt x="769138" y="19821"/>
                  </a:cubicBezTo>
                  <a:lnTo>
                    <a:pt x="585489" y="77596"/>
                  </a:lnTo>
                  <a:cubicBezTo>
                    <a:pt x="578460" y="79133"/>
                    <a:pt x="574505" y="86383"/>
                    <a:pt x="576702" y="94291"/>
                  </a:cubicBezTo>
                  <a:lnTo>
                    <a:pt x="695107" y="472792"/>
                  </a:lnTo>
                  <a:lnTo>
                    <a:pt x="440064" y="169420"/>
                  </a:lnTo>
                  <a:cubicBezTo>
                    <a:pt x="435231" y="163489"/>
                    <a:pt x="426664" y="162830"/>
                    <a:pt x="420952" y="167663"/>
                  </a:cubicBezTo>
                  <a:lnTo>
                    <a:pt x="273770" y="290681"/>
                  </a:lnTo>
                  <a:cubicBezTo>
                    <a:pt x="268058" y="295514"/>
                    <a:pt x="267179" y="304301"/>
                    <a:pt x="272012" y="310013"/>
                  </a:cubicBezTo>
                  <a:lnTo>
                    <a:pt x="523321" y="609650"/>
                  </a:lnTo>
                  <a:lnTo>
                    <a:pt x="176892" y="428857"/>
                  </a:lnTo>
                  <a:cubicBezTo>
                    <a:pt x="170302" y="425123"/>
                    <a:pt x="162174" y="427539"/>
                    <a:pt x="158659" y="433690"/>
                  </a:cubicBezTo>
                  <a:lnTo>
                    <a:pt x="69471" y="604158"/>
                  </a:lnTo>
                  <a:cubicBezTo>
                    <a:pt x="65956" y="611408"/>
                    <a:pt x="68373" y="619316"/>
                    <a:pt x="75183" y="623050"/>
                  </a:cubicBezTo>
                  <a:lnTo>
                    <a:pt x="427982" y="807139"/>
                  </a:lnTo>
                  <a:lnTo>
                    <a:pt x="31467" y="772649"/>
                  </a:lnTo>
                  <a:cubicBezTo>
                    <a:pt x="23998" y="771990"/>
                    <a:pt x="17408" y="776823"/>
                    <a:pt x="16749" y="784512"/>
                  </a:cubicBezTo>
                  <a:lnTo>
                    <a:pt x="54" y="976508"/>
                  </a:lnTo>
                  <a:cubicBezTo>
                    <a:pt x="-605" y="983978"/>
                    <a:pt x="4887" y="991007"/>
                    <a:pt x="12355" y="991666"/>
                  </a:cubicBezTo>
                  <a:lnTo>
                    <a:pt x="400962" y="1025496"/>
                  </a:lnTo>
                  <a:lnTo>
                    <a:pt x="28831" y="1141924"/>
                  </a:lnTo>
                  <a:cubicBezTo>
                    <a:pt x="21582" y="1144560"/>
                    <a:pt x="17847" y="1151810"/>
                    <a:pt x="20044" y="1158620"/>
                  </a:cubicBezTo>
                  <a:lnTo>
                    <a:pt x="77379" y="1342928"/>
                  </a:lnTo>
                  <a:cubicBezTo>
                    <a:pt x="79796" y="1349738"/>
                    <a:pt x="87265" y="1353692"/>
                    <a:pt x="94514" y="1351056"/>
                  </a:cubicBezTo>
                  <a:lnTo>
                    <a:pt x="474773" y="1231991"/>
                  </a:lnTo>
                  <a:lnTo>
                    <a:pt x="169424" y="1487913"/>
                  </a:lnTo>
                  <a:cubicBezTo>
                    <a:pt x="163712" y="1492746"/>
                    <a:pt x="162833" y="1501533"/>
                    <a:pt x="167666" y="1507245"/>
                  </a:cubicBezTo>
                  <a:lnTo>
                    <a:pt x="291343" y="1654867"/>
                  </a:lnTo>
                  <a:cubicBezTo>
                    <a:pt x="296176" y="1659700"/>
                    <a:pt x="304744" y="1660359"/>
                    <a:pt x="310455" y="1656624"/>
                  </a:cubicBezTo>
                  <a:lnTo>
                    <a:pt x="609873" y="1405096"/>
                  </a:lnTo>
                  <a:lnTo>
                    <a:pt x="428641" y="1751744"/>
                  </a:lnTo>
                  <a:cubicBezTo>
                    <a:pt x="425346" y="1757895"/>
                    <a:pt x="427762" y="1765803"/>
                    <a:pt x="434572" y="1769538"/>
                  </a:cubicBezTo>
                  <a:lnTo>
                    <a:pt x="605040" y="1858287"/>
                  </a:lnTo>
                  <a:cubicBezTo>
                    <a:pt x="611631" y="1862021"/>
                    <a:pt x="619978" y="1859605"/>
                    <a:pt x="623493" y="1852356"/>
                  </a:cubicBezTo>
                  <a:lnTo>
                    <a:pt x="807581" y="1500655"/>
                  </a:lnTo>
                  <a:lnTo>
                    <a:pt x="773092" y="1896950"/>
                  </a:lnTo>
                  <a:cubicBezTo>
                    <a:pt x="772433" y="1904419"/>
                    <a:pt x="778145" y="1910350"/>
                    <a:pt x="785614" y="1911009"/>
                  </a:cubicBezTo>
                  <a:lnTo>
                    <a:pt x="977171" y="1927704"/>
                  </a:lnTo>
                  <a:cubicBezTo>
                    <a:pt x="984640" y="1928363"/>
                    <a:pt x="991230" y="1923530"/>
                    <a:pt x="991889" y="1915842"/>
                  </a:cubicBezTo>
                  <a:lnTo>
                    <a:pt x="1025939" y="1526576"/>
                  </a:lnTo>
                  <a:lnTo>
                    <a:pt x="1142807" y="1899586"/>
                  </a:lnTo>
                  <a:cubicBezTo>
                    <a:pt x="1145003" y="1906396"/>
                    <a:pt x="1152692" y="1910130"/>
                    <a:pt x="1159721" y="1907494"/>
                  </a:cubicBezTo>
                  <a:lnTo>
                    <a:pt x="1343151" y="1850598"/>
                  </a:lnTo>
                  <a:cubicBezTo>
                    <a:pt x="1350400" y="1847962"/>
                    <a:pt x="1354354" y="1840713"/>
                    <a:pt x="1352158" y="1832804"/>
                  </a:cubicBezTo>
                  <a:lnTo>
                    <a:pt x="1233313" y="1453864"/>
                  </a:lnTo>
                  <a:lnTo>
                    <a:pt x="1488796" y="1757675"/>
                  </a:lnTo>
                  <a:cubicBezTo>
                    <a:pt x="1493629" y="1763607"/>
                    <a:pt x="1502196" y="1764266"/>
                    <a:pt x="1507908" y="1759433"/>
                  </a:cubicBezTo>
                  <a:lnTo>
                    <a:pt x="1655310" y="1636414"/>
                  </a:lnTo>
                  <a:cubicBezTo>
                    <a:pt x="1661021" y="1631581"/>
                    <a:pt x="1661900" y="1622795"/>
                    <a:pt x="1657067" y="1617083"/>
                  </a:cubicBezTo>
                  <a:lnTo>
                    <a:pt x="1406637" y="1318544"/>
                  </a:lnTo>
                  <a:lnTo>
                    <a:pt x="1751967" y="1499337"/>
                  </a:lnTo>
                  <a:cubicBezTo>
                    <a:pt x="1758777" y="1502192"/>
                    <a:pt x="1766905" y="1499337"/>
                    <a:pt x="1770200" y="1493405"/>
                  </a:cubicBezTo>
                  <a:lnTo>
                    <a:pt x="1859389" y="1322937"/>
                  </a:lnTo>
                  <a:cubicBezTo>
                    <a:pt x="1862903" y="1316786"/>
                    <a:pt x="1860487" y="1307779"/>
                    <a:pt x="1853677" y="1305143"/>
                  </a:cubicBezTo>
                  <a:lnTo>
                    <a:pt x="1499780" y="1119957"/>
                  </a:lnTo>
                  <a:lnTo>
                    <a:pt x="1897392" y="1154665"/>
                  </a:lnTo>
                  <a:cubicBezTo>
                    <a:pt x="1904861" y="1155324"/>
                    <a:pt x="1911452" y="1150492"/>
                    <a:pt x="1912111" y="1142803"/>
                  </a:cubicBezTo>
                  <a:lnTo>
                    <a:pt x="1928806" y="950806"/>
                  </a:lnTo>
                  <a:cubicBezTo>
                    <a:pt x="1929465" y="943338"/>
                    <a:pt x="1923973" y="937406"/>
                    <a:pt x="1916504" y="936747"/>
                  </a:cubicBezTo>
                  <a:lnTo>
                    <a:pt x="1525482" y="902697"/>
                  </a:lnTo>
                  <a:lnTo>
                    <a:pt x="1900248" y="785391"/>
                  </a:lnTo>
                  <a:cubicBezTo>
                    <a:pt x="1907278" y="783853"/>
                    <a:pt x="1911452" y="775505"/>
                    <a:pt x="1909035" y="768695"/>
                  </a:cubicBezTo>
                  <a:lnTo>
                    <a:pt x="1851480" y="585486"/>
                  </a:lnTo>
                  <a:cubicBezTo>
                    <a:pt x="1849283" y="577797"/>
                    <a:pt x="1841814" y="573843"/>
                    <a:pt x="1834565" y="576479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2">
                  <a:alpha val="2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97" name="Google Shape;597;p47"/>
            <p:cNvSpPr/>
            <p:nvPr/>
          </p:nvSpPr>
          <p:spPr>
            <a:xfrm>
              <a:off x="10785363" y="2498"/>
              <a:ext cx="1400485" cy="1302924"/>
            </a:xfrm>
            <a:custGeom>
              <a:rect b="b" l="l" r="r" t="t"/>
              <a:pathLst>
                <a:path extrusionOk="0" h="1302924" w="1400485">
                  <a:moveTo>
                    <a:pt x="1400485" y="1028082"/>
                  </a:moveTo>
                  <a:lnTo>
                    <a:pt x="1233313" y="829056"/>
                  </a:lnTo>
                  <a:lnTo>
                    <a:pt x="1352158" y="1207997"/>
                  </a:lnTo>
                  <a:cubicBezTo>
                    <a:pt x="1354354" y="1215905"/>
                    <a:pt x="1350400" y="1223154"/>
                    <a:pt x="1343150" y="1225790"/>
                  </a:cubicBezTo>
                  <a:lnTo>
                    <a:pt x="1159722" y="1282686"/>
                  </a:lnTo>
                  <a:cubicBezTo>
                    <a:pt x="1152472" y="1285322"/>
                    <a:pt x="1145004" y="1281368"/>
                    <a:pt x="1142806" y="1274778"/>
                  </a:cubicBezTo>
                  <a:lnTo>
                    <a:pt x="1025939" y="901769"/>
                  </a:lnTo>
                  <a:lnTo>
                    <a:pt x="991889" y="1291034"/>
                  </a:lnTo>
                  <a:cubicBezTo>
                    <a:pt x="991231" y="1298503"/>
                    <a:pt x="984640" y="1303336"/>
                    <a:pt x="977171" y="1302897"/>
                  </a:cubicBezTo>
                  <a:lnTo>
                    <a:pt x="785613" y="1286201"/>
                  </a:lnTo>
                  <a:cubicBezTo>
                    <a:pt x="778145" y="1285542"/>
                    <a:pt x="772433" y="1279611"/>
                    <a:pt x="773092" y="1272142"/>
                  </a:cubicBezTo>
                  <a:lnTo>
                    <a:pt x="807581" y="875847"/>
                  </a:lnTo>
                  <a:lnTo>
                    <a:pt x="623493" y="1227548"/>
                  </a:lnTo>
                  <a:cubicBezTo>
                    <a:pt x="619978" y="1234797"/>
                    <a:pt x="611851" y="1237433"/>
                    <a:pt x="605041" y="1233479"/>
                  </a:cubicBezTo>
                  <a:lnTo>
                    <a:pt x="434572" y="1144730"/>
                  </a:lnTo>
                  <a:cubicBezTo>
                    <a:pt x="427982" y="1140996"/>
                    <a:pt x="425345" y="1133087"/>
                    <a:pt x="428641" y="1126936"/>
                  </a:cubicBezTo>
                  <a:lnTo>
                    <a:pt x="609873" y="780288"/>
                  </a:lnTo>
                  <a:lnTo>
                    <a:pt x="310455" y="1031817"/>
                  </a:lnTo>
                  <a:cubicBezTo>
                    <a:pt x="304744" y="1035771"/>
                    <a:pt x="296177" y="1034892"/>
                    <a:pt x="291344" y="1030059"/>
                  </a:cubicBezTo>
                  <a:lnTo>
                    <a:pt x="167666" y="882437"/>
                  </a:lnTo>
                  <a:cubicBezTo>
                    <a:pt x="162833" y="876506"/>
                    <a:pt x="163712" y="867939"/>
                    <a:pt x="169423" y="863106"/>
                  </a:cubicBezTo>
                  <a:lnTo>
                    <a:pt x="474773" y="607184"/>
                  </a:lnTo>
                  <a:lnTo>
                    <a:pt x="94514" y="726248"/>
                  </a:lnTo>
                  <a:cubicBezTo>
                    <a:pt x="87265" y="728884"/>
                    <a:pt x="79796" y="724930"/>
                    <a:pt x="77379" y="718120"/>
                  </a:cubicBezTo>
                  <a:lnTo>
                    <a:pt x="20044" y="533812"/>
                  </a:lnTo>
                  <a:cubicBezTo>
                    <a:pt x="17847" y="527002"/>
                    <a:pt x="21801" y="519753"/>
                    <a:pt x="28831" y="517117"/>
                  </a:cubicBezTo>
                  <a:lnTo>
                    <a:pt x="400962" y="400688"/>
                  </a:lnTo>
                  <a:lnTo>
                    <a:pt x="12355" y="366858"/>
                  </a:lnTo>
                  <a:cubicBezTo>
                    <a:pt x="4887" y="366199"/>
                    <a:pt x="-605" y="359170"/>
                    <a:pt x="54" y="351701"/>
                  </a:cubicBezTo>
                  <a:lnTo>
                    <a:pt x="16749" y="159704"/>
                  </a:lnTo>
                  <a:cubicBezTo>
                    <a:pt x="17408" y="152235"/>
                    <a:pt x="23998" y="147183"/>
                    <a:pt x="31467" y="147842"/>
                  </a:cubicBezTo>
                  <a:lnTo>
                    <a:pt x="427982" y="182331"/>
                  </a:lnTo>
                  <a:lnTo>
                    <a:pt x="78258" y="0"/>
                  </a:lnTo>
                  <a:lnTo>
                    <a:pt x="1400047" y="0"/>
                  </a:lnTo>
                  <a:lnTo>
                    <a:pt x="1400047" y="1028522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98" name="Google Shape;598;p47"/>
            <p:cNvSpPr/>
            <p:nvPr/>
          </p:nvSpPr>
          <p:spPr>
            <a:xfrm>
              <a:off x="2769503" y="909693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11810" y="4369635"/>
                  </a:moveTo>
                  <a:cubicBezTo>
                    <a:pt x="-13013" y="4412471"/>
                    <a:pt x="2584" y="4468269"/>
                    <a:pt x="46519" y="4493752"/>
                  </a:cubicBez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0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5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2" y="1603"/>
                    <a:pt x="2511719" y="44440"/>
                  </a:cubicBezTo>
                  <a:lnTo>
                    <a:pt x="11810" y="4369635"/>
                  </a:lnTo>
                  <a:close/>
                </a:path>
              </a:pathLst>
            </a:custGeom>
            <a:noFill/>
            <a:ln cap="flat" cmpd="sng" w="9525">
              <a:solidFill>
                <a:schemeClr val="lt2">
                  <a:alpha val="2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99" name="Google Shape;599;p47"/>
            <p:cNvSpPr/>
            <p:nvPr/>
          </p:nvSpPr>
          <p:spPr>
            <a:xfrm>
              <a:off x="7780745" y="1376284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46519" y="4493751"/>
                  </a:move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1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6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3" y="1603"/>
                    <a:pt x="2511719" y="44440"/>
                  </a:cubicBezTo>
                  <a:lnTo>
                    <a:pt x="11810" y="4369635"/>
                  </a:lnTo>
                  <a:cubicBezTo>
                    <a:pt x="-13013" y="4412472"/>
                    <a:pt x="2583" y="4468269"/>
                    <a:pt x="46519" y="449375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2">
                  <a:alpha val="2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00" name="Google Shape;600;p47"/>
            <p:cNvSpPr/>
            <p:nvPr/>
          </p:nvSpPr>
          <p:spPr>
            <a:xfrm>
              <a:off x="7364459" y="2058"/>
              <a:ext cx="2955464" cy="2806202"/>
            </a:xfrm>
            <a:custGeom>
              <a:rect b="b" l="l" r="r" t="t"/>
              <a:pathLst>
                <a:path extrusionOk="0" h="2806202" w="2955464">
                  <a:moveTo>
                    <a:pt x="2955464" y="0"/>
                  </a:moveTo>
                  <a:lnTo>
                    <a:pt x="1359301" y="2761763"/>
                  </a:lnTo>
                  <a:cubicBezTo>
                    <a:pt x="1334477" y="2804600"/>
                    <a:pt x="1278460" y="2819098"/>
                    <a:pt x="1234525" y="2793616"/>
                  </a:cubicBezTo>
                  <a:lnTo>
                    <a:pt x="46519" y="2107129"/>
                  </a:lnTo>
                  <a:cubicBezTo>
                    <a:pt x="2583" y="2081647"/>
                    <a:pt x="-13013" y="2025849"/>
                    <a:pt x="11810" y="1983012"/>
                  </a:cubicBezTo>
                  <a:lnTo>
                    <a:pt x="1158078" y="0"/>
                  </a:lnTo>
                </a:path>
              </a:pathLst>
            </a:custGeom>
            <a:noFill/>
            <a:ln cap="flat" cmpd="sng" w="9525">
              <a:solidFill>
                <a:schemeClr val="lt2">
                  <a:alpha val="2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01" name="Google Shape;601;p47"/>
            <p:cNvSpPr/>
            <p:nvPr/>
          </p:nvSpPr>
          <p:spPr>
            <a:xfrm>
              <a:off x="4072347" y="2058"/>
              <a:ext cx="859810" cy="339024"/>
            </a:xfrm>
            <a:custGeom>
              <a:rect b="b" l="l" r="r" t="t"/>
              <a:pathLst>
                <a:path extrusionOk="0" h="339024" w="859810">
                  <a:moveTo>
                    <a:pt x="859811" y="0"/>
                  </a:moveTo>
                  <a:lnTo>
                    <a:pt x="689562" y="294585"/>
                  </a:lnTo>
                  <a:cubicBezTo>
                    <a:pt x="664739" y="337422"/>
                    <a:pt x="608721" y="351920"/>
                    <a:pt x="564786" y="326438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chemeClr val="lt2">
                  <a:alpha val="2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02" name="Google Shape;602;p47"/>
            <p:cNvSpPr/>
            <p:nvPr/>
          </p:nvSpPr>
          <p:spPr>
            <a:xfrm>
              <a:off x="9446" y="2497069"/>
              <a:ext cx="3102866" cy="4354037"/>
            </a:xfrm>
            <a:custGeom>
              <a:rect b="b" l="l" r="r" t="t"/>
              <a:pathLst>
                <a:path extrusionOk="0" h="4354037" w="3102866">
                  <a:moveTo>
                    <a:pt x="0" y="3061246"/>
                  </a:moveTo>
                  <a:lnTo>
                    <a:pt x="1743566" y="44440"/>
                  </a:lnTo>
                  <a:cubicBezTo>
                    <a:pt x="1768389" y="1603"/>
                    <a:pt x="1824407" y="-12896"/>
                    <a:pt x="1868342" y="12587"/>
                  </a:cubicBezTo>
                  <a:lnTo>
                    <a:pt x="3056348" y="699073"/>
                  </a:lnTo>
                  <a:cubicBezTo>
                    <a:pt x="3100283" y="724556"/>
                    <a:pt x="3115880" y="780354"/>
                    <a:pt x="3091057" y="823190"/>
                  </a:cubicBezTo>
                  <a:lnTo>
                    <a:pt x="1050270" y="4354038"/>
                  </a:lnTo>
                </a:path>
              </a:pathLst>
            </a:custGeom>
            <a:noFill/>
            <a:ln cap="flat" cmpd="sng" w="9525">
              <a:solidFill>
                <a:schemeClr val="lt2">
                  <a:alpha val="2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03" name="Google Shape;603;p47"/>
            <p:cNvSpPr/>
            <p:nvPr/>
          </p:nvSpPr>
          <p:spPr>
            <a:xfrm>
              <a:off x="9446" y="2058"/>
              <a:ext cx="658587" cy="1139238"/>
            </a:xfrm>
            <a:custGeom>
              <a:rect b="b" l="l" r="r" t="t"/>
              <a:pathLst>
                <a:path extrusionOk="0" h="1139238" w="658587">
                  <a:moveTo>
                    <a:pt x="0" y="1139238"/>
                  </a:moveTo>
                  <a:lnTo>
                    <a:pt x="658588" y="0"/>
                  </a:lnTo>
                </a:path>
              </a:pathLst>
            </a:custGeom>
            <a:noFill/>
            <a:ln cap="flat" cmpd="sng" w="9525">
              <a:solidFill>
                <a:schemeClr val="lt2">
                  <a:alpha val="2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04" name="Google Shape;604;p47"/>
            <p:cNvSpPr/>
            <p:nvPr/>
          </p:nvSpPr>
          <p:spPr>
            <a:xfrm>
              <a:off x="9446" y="2058"/>
              <a:ext cx="2456193" cy="3964772"/>
            </a:xfrm>
            <a:custGeom>
              <a:rect b="b" l="l" r="r" t="t"/>
              <a:pathLst>
                <a:path extrusionOk="0" h="3964772" w="2456193">
                  <a:moveTo>
                    <a:pt x="2456194" y="0"/>
                  </a:moveTo>
                  <a:lnTo>
                    <a:pt x="190239" y="3920333"/>
                  </a:lnTo>
                  <a:cubicBezTo>
                    <a:pt x="165416" y="3963169"/>
                    <a:pt x="109398" y="3977668"/>
                    <a:pt x="65463" y="3952185"/>
                  </a:cubicBezTo>
                  <a:lnTo>
                    <a:pt x="0" y="3914401"/>
                  </a:lnTo>
                </a:path>
              </a:pathLst>
            </a:custGeom>
            <a:noFill/>
            <a:ln cap="flat" cmpd="sng" w="9525">
              <a:solidFill>
                <a:schemeClr val="lt2">
                  <a:alpha val="2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05" name="Google Shape;605;p47"/>
            <p:cNvSpPr/>
            <p:nvPr/>
          </p:nvSpPr>
          <p:spPr>
            <a:xfrm>
              <a:off x="11290896" y="2630917"/>
              <a:ext cx="894951" cy="2143814"/>
            </a:xfrm>
            <a:custGeom>
              <a:rect b="b" l="l" r="r" t="t"/>
              <a:pathLst>
                <a:path extrusionOk="0" h="2143814" w="894951">
                  <a:moveTo>
                    <a:pt x="894952" y="0"/>
                  </a:moveTo>
                  <a:lnTo>
                    <a:pt x="11857" y="1530041"/>
                  </a:lnTo>
                  <a:cubicBezTo>
                    <a:pt x="-12967" y="1573098"/>
                    <a:pt x="2411" y="1628895"/>
                    <a:pt x="46564" y="1654158"/>
                  </a:cubicBezTo>
                  <a:lnTo>
                    <a:pt x="894952" y="2143815"/>
                  </a:lnTo>
                </a:path>
              </a:pathLst>
            </a:custGeom>
            <a:noFill/>
            <a:ln cap="flat" cmpd="sng" w="9525">
              <a:solidFill>
                <a:schemeClr val="lt2">
                  <a:alpha val="2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06" name="Google Shape;606;p47"/>
            <p:cNvSpPr/>
            <p:nvPr/>
          </p:nvSpPr>
          <p:spPr>
            <a:xfrm>
              <a:off x="6259515" y="2842377"/>
              <a:ext cx="1868919" cy="1869365"/>
            </a:xfrm>
            <a:custGeom>
              <a:rect b="b" l="l" r="r" t="t"/>
              <a:pathLst>
                <a:path extrusionOk="0" h="1869365" w="1868919">
                  <a:moveTo>
                    <a:pt x="661586" y="1828009"/>
                  </a:moveTo>
                  <a:cubicBezTo>
                    <a:pt x="1154319" y="1978707"/>
                    <a:pt x="1676488" y="1704552"/>
                    <a:pt x="1825428" y="1217091"/>
                  </a:cubicBezTo>
                  <a:cubicBezTo>
                    <a:pt x="1980299" y="710519"/>
                    <a:pt x="1709220" y="193842"/>
                    <a:pt x="1208359" y="40508"/>
                  </a:cubicBezTo>
                  <a:cubicBezTo>
                    <a:pt x="715846" y="-110189"/>
                    <a:pt x="190822" y="172753"/>
                    <a:pt x="38586" y="670538"/>
                  </a:cubicBezTo>
                  <a:cubicBezTo>
                    <a:pt x="-108157" y="1150090"/>
                    <a:pt x="177421" y="1679948"/>
                    <a:pt x="661586" y="1828009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2">
                  <a:alpha val="2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07" name="Google Shape;607;p47"/>
            <p:cNvSpPr/>
            <p:nvPr/>
          </p:nvSpPr>
          <p:spPr>
            <a:xfrm>
              <a:off x="10209128" y="5060662"/>
              <a:ext cx="1868855" cy="1790883"/>
            </a:xfrm>
            <a:custGeom>
              <a:rect b="b" l="l" r="r" t="t"/>
              <a:pathLst>
                <a:path extrusionOk="0" h="1790883" w="1868855">
                  <a:moveTo>
                    <a:pt x="1311323" y="1790665"/>
                  </a:moveTo>
                  <a:cubicBezTo>
                    <a:pt x="1550330" y="1686319"/>
                    <a:pt x="1743864" y="1483778"/>
                    <a:pt x="1825364" y="1217091"/>
                  </a:cubicBezTo>
                  <a:cubicBezTo>
                    <a:pt x="1980235" y="710519"/>
                    <a:pt x="1709155" y="193842"/>
                    <a:pt x="1208295" y="40508"/>
                  </a:cubicBezTo>
                  <a:cubicBezTo>
                    <a:pt x="715782" y="-110189"/>
                    <a:pt x="190758" y="172753"/>
                    <a:pt x="38522" y="670538"/>
                  </a:cubicBezTo>
                  <a:cubicBezTo>
                    <a:pt x="-97677" y="1116040"/>
                    <a:pt x="139134" y="1605039"/>
                    <a:pt x="562009" y="1790884"/>
                  </a:cubicBezTo>
                </a:path>
              </a:pathLst>
            </a:custGeom>
            <a:noFill/>
            <a:ln cap="flat" cmpd="sng" w="9525">
              <a:solidFill>
                <a:schemeClr val="lt2">
                  <a:alpha val="2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08" name="Google Shape;608;p47"/>
            <p:cNvSpPr/>
            <p:nvPr/>
          </p:nvSpPr>
          <p:spPr>
            <a:xfrm>
              <a:off x="1720280" y="6168706"/>
              <a:ext cx="1800461" cy="682620"/>
            </a:xfrm>
            <a:custGeom>
              <a:rect b="b" l="l" r="r" t="t"/>
              <a:pathLst>
                <a:path extrusionOk="0" h="682620" w="1800461">
                  <a:moveTo>
                    <a:pt x="1800462" y="682620"/>
                  </a:moveTo>
                  <a:cubicBezTo>
                    <a:pt x="1719402" y="385179"/>
                    <a:pt x="1493355" y="138483"/>
                    <a:pt x="1173068" y="40508"/>
                  </a:cubicBezTo>
                  <a:cubicBezTo>
                    <a:pt x="680555" y="-110189"/>
                    <a:pt x="155530" y="172753"/>
                    <a:pt x="3295" y="670538"/>
                  </a:cubicBezTo>
                  <a:cubicBezTo>
                    <a:pt x="1977" y="674493"/>
                    <a:pt x="1098" y="678666"/>
                    <a:pt x="0" y="682620"/>
                  </a:cubicBezTo>
                  <a:lnTo>
                    <a:pt x="1800462" y="68262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09" name="Google Shape;609;p47"/>
            <p:cNvSpPr/>
            <p:nvPr/>
          </p:nvSpPr>
          <p:spPr>
            <a:xfrm>
              <a:off x="5789991" y="2058"/>
              <a:ext cx="1858236" cy="841634"/>
            </a:xfrm>
            <a:custGeom>
              <a:rect b="b" l="l" r="r" t="t"/>
              <a:pathLst>
                <a:path extrusionOk="0" h="841634" w="1858236">
                  <a:moveTo>
                    <a:pt x="0" y="0"/>
                  </a:moveTo>
                  <a:cubicBezTo>
                    <a:pt x="39321" y="360268"/>
                    <a:pt x="291070" y="688683"/>
                    <a:pt x="655951" y="800279"/>
                  </a:cubicBezTo>
                  <a:cubicBezTo>
                    <a:pt x="1148684" y="950976"/>
                    <a:pt x="1670853" y="676821"/>
                    <a:pt x="1819793" y="189360"/>
                  </a:cubicBezTo>
                  <a:cubicBezTo>
                    <a:pt x="1839125" y="126094"/>
                    <a:pt x="1851866" y="62827"/>
                    <a:pt x="1858237" y="0"/>
                  </a:cubicBezTo>
                </a:path>
              </a:pathLst>
            </a:custGeom>
            <a:noFill/>
            <a:ln cap="flat" cmpd="sng" w="9525">
              <a:solidFill>
                <a:schemeClr val="lt2">
                  <a:alpha val="2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10" name="Google Shape;610;p47"/>
            <p:cNvSpPr/>
            <p:nvPr/>
          </p:nvSpPr>
          <p:spPr>
            <a:xfrm>
              <a:off x="7171531" y="6659263"/>
              <a:ext cx="1133087" cy="192063"/>
            </a:xfrm>
            <a:custGeom>
              <a:rect b="b" l="l" r="r" t="t"/>
              <a:pathLst>
                <a:path extrusionOk="0" h="192063" w="1133087">
                  <a:moveTo>
                    <a:pt x="1133088" y="192063"/>
                  </a:moveTo>
                  <a:cubicBezTo>
                    <a:pt x="1046754" y="126380"/>
                    <a:pt x="947022" y="74537"/>
                    <a:pt x="836086" y="40487"/>
                  </a:cubicBezTo>
                  <a:cubicBezTo>
                    <a:pt x="539743" y="-50239"/>
                    <a:pt x="231538" y="16323"/>
                    <a:pt x="0" y="192063"/>
                  </a:cubicBezTo>
                </a:path>
              </a:pathLst>
            </a:custGeom>
            <a:noFill/>
            <a:ln cap="flat" cmpd="sng" w="9525">
              <a:solidFill>
                <a:schemeClr val="lt2">
                  <a:alpha val="2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11" name="Google Shape;611;p47"/>
            <p:cNvSpPr/>
            <p:nvPr/>
          </p:nvSpPr>
          <p:spPr>
            <a:xfrm>
              <a:off x="5125033" y="1175785"/>
              <a:ext cx="26800" cy="46351"/>
            </a:xfrm>
            <a:custGeom>
              <a:rect b="b" l="l" r="r" t="t"/>
              <a:pathLst>
                <a:path extrusionOk="0" h="46351" w="26800">
                  <a:moveTo>
                    <a:pt x="26801" y="0"/>
                  </a:moveTo>
                  <a:lnTo>
                    <a:pt x="0" y="46352"/>
                  </a:lnTo>
                </a:path>
              </a:pathLst>
            </a:custGeom>
            <a:noFill/>
            <a:ln cap="flat" cmpd="sng" w="9525">
              <a:solidFill>
                <a:schemeClr val="lt2">
                  <a:alpha val="2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12" name="Google Shape;612;p47"/>
            <p:cNvSpPr/>
            <p:nvPr/>
          </p:nvSpPr>
          <p:spPr>
            <a:xfrm>
              <a:off x="4625490" y="4876165"/>
              <a:ext cx="2473761" cy="1975161"/>
            </a:xfrm>
            <a:custGeom>
              <a:rect b="b" l="l" r="r" t="t"/>
              <a:pathLst>
                <a:path extrusionOk="0" h="1975161" w="2473761">
                  <a:moveTo>
                    <a:pt x="1796728" y="1975162"/>
                  </a:moveTo>
                  <a:lnTo>
                    <a:pt x="2461906" y="822523"/>
                  </a:lnTo>
                  <a:cubicBezTo>
                    <a:pt x="2486729" y="779466"/>
                    <a:pt x="2471351" y="723669"/>
                    <a:pt x="2427196" y="698406"/>
                  </a:cubicBezTo>
                  <a:lnTo>
                    <a:pt x="1238971" y="12579"/>
                  </a:lnTo>
                  <a:cubicBezTo>
                    <a:pt x="1195036" y="-12904"/>
                    <a:pt x="1139019" y="1595"/>
                    <a:pt x="1114195" y="44651"/>
                  </a:cubicBezTo>
                  <a:lnTo>
                    <a:pt x="0" y="1975162"/>
                  </a:lnTo>
                </a:path>
              </a:pathLst>
            </a:custGeom>
            <a:noFill/>
            <a:ln cap="flat" cmpd="sng" w="9525">
              <a:solidFill>
                <a:schemeClr val="lt2">
                  <a:alpha val="2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613" name="Google Shape;613;p47"/>
          <p:cNvSpPr/>
          <p:nvPr/>
        </p:nvSpPr>
        <p:spPr>
          <a:xfrm>
            <a:off x="253650" y="1228781"/>
            <a:ext cx="8643000" cy="3302100"/>
          </a:xfrm>
          <a:prstGeom prst="roundRect">
            <a:avLst>
              <a:gd fmla="val 2506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14" name="Google Shape;614;p47"/>
          <p:cNvSpPr txBox="1"/>
          <p:nvPr>
            <p:ph idx="1" type="body"/>
          </p:nvPr>
        </p:nvSpPr>
        <p:spPr>
          <a:xfrm>
            <a:off x="359569" y="1572816"/>
            <a:ext cx="8424900" cy="29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DM Sans"/>
              <a:buChar char="–"/>
              <a:defRPr>
                <a:solidFill>
                  <a:schemeClr val="lt1"/>
                </a:solidFill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>
                <a:solidFill>
                  <a:schemeClr val="lt1"/>
                </a:solidFill>
              </a:defRPr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>
                <a:solidFill>
                  <a:schemeClr val="lt1"/>
                </a:solidFill>
              </a:defRPr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15" name="Google Shape;615;p47"/>
          <p:cNvSpPr txBox="1"/>
          <p:nvPr>
            <p:ph idx="2" type="body"/>
          </p:nvPr>
        </p:nvSpPr>
        <p:spPr>
          <a:xfrm>
            <a:off x="359569" y="356212"/>
            <a:ext cx="8424900" cy="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16" name="Google Shape;616;p47"/>
          <p:cNvSpPr txBox="1"/>
          <p:nvPr>
            <p:ph type="title"/>
          </p:nvPr>
        </p:nvSpPr>
        <p:spPr>
          <a:xfrm>
            <a:off x="359569" y="598951"/>
            <a:ext cx="8424900" cy="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rimson Pr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grpSp>
        <p:nvGrpSpPr>
          <p:cNvPr id="617" name="Google Shape;617;p47"/>
          <p:cNvGrpSpPr/>
          <p:nvPr/>
        </p:nvGrpSpPr>
        <p:grpSpPr>
          <a:xfrm>
            <a:off x="8281988" y="4686218"/>
            <a:ext cx="502443" cy="168387"/>
            <a:chOff x="479425" y="6248291"/>
            <a:chExt cx="669924" cy="224516"/>
          </a:xfrm>
        </p:grpSpPr>
        <p:sp>
          <p:nvSpPr>
            <p:cNvPr id="618" name="Google Shape;618;p47"/>
            <p:cNvSpPr/>
            <p:nvPr/>
          </p:nvSpPr>
          <p:spPr>
            <a:xfrm>
              <a:off x="479425" y="6254460"/>
              <a:ext cx="130354" cy="172617"/>
            </a:xfrm>
            <a:custGeom>
              <a:rect b="b" l="l" r="r" t="t"/>
              <a:pathLst>
                <a:path extrusionOk="0" h="172617" w="130354">
                  <a:moveTo>
                    <a:pt x="92227" y="54176"/>
                  </a:moveTo>
                  <a:cubicBezTo>
                    <a:pt x="92227" y="67151"/>
                    <a:pt x="82986" y="75201"/>
                    <a:pt x="68131" y="75201"/>
                  </a:cubicBezTo>
                  <a:lnTo>
                    <a:pt x="37415" y="75201"/>
                  </a:lnTo>
                  <a:lnTo>
                    <a:pt x="37415" y="32914"/>
                  </a:lnTo>
                  <a:lnTo>
                    <a:pt x="68131" y="32914"/>
                  </a:lnTo>
                  <a:cubicBezTo>
                    <a:pt x="83198" y="32914"/>
                    <a:pt x="92227" y="40857"/>
                    <a:pt x="92227" y="54176"/>
                  </a:cubicBezTo>
                  <a:close/>
                  <a:moveTo>
                    <a:pt x="95272" y="102951"/>
                  </a:moveTo>
                  <a:cubicBezTo>
                    <a:pt x="117144" y="95563"/>
                    <a:pt x="130119" y="77425"/>
                    <a:pt x="130119" y="53938"/>
                  </a:cubicBezTo>
                  <a:cubicBezTo>
                    <a:pt x="130119" y="22190"/>
                    <a:pt x="107162" y="0"/>
                    <a:pt x="74274" y="0"/>
                  </a:cubicBez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70394"/>
                  </a:lnTo>
                  <a:cubicBezTo>
                    <a:pt x="0" y="171638"/>
                    <a:pt x="1006" y="172618"/>
                    <a:pt x="2224" y="172618"/>
                  </a:cubicBezTo>
                  <a:lnTo>
                    <a:pt x="35191" y="172618"/>
                  </a:lnTo>
                  <a:cubicBezTo>
                    <a:pt x="36435" y="172618"/>
                    <a:pt x="37415" y="171638"/>
                    <a:pt x="37415" y="170394"/>
                  </a:cubicBezTo>
                  <a:lnTo>
                    <a:pt x="37415" y="107876"/>
                  </a:lnTo>
                  <a:lnTo>
                    <a:pt x="57275" y="107876"/>
                  </a:lnTo>
                  <a:lnTo>
                    <a:pt x="89632" y="171400"/>
                  </a:lnTo>
                  <a:cubicBezTo>
                    <a:pt x="90003" y="172168"/>
                    <a:pt x="90771" y="172618"/>
                    <a:pt x="91592" y="172618"/>
                  </a:cubicBezTo>
                  <a:lnTo>
                    <a:pt x="128133" y="172618"/>
                  </a:lnTo>
                  <a:cubicBezTo>
                    <a:pt x="128901" y="172618"/>
                    <a:pt x="129642" y="172221"/>
                    <a:pt x="130040" y="171559"/>
                  </a:cubicBezTo>
                  <a:cubicBezTo>
                    <a:pt x="130437" y="170897"/>
                    <a:pt x="130463" y="170049"/>
                    <a:pt x="130093" y="169361"/>
                  </a:cubicBezTo>
                  <a:lnTo>
                    <a:pt x="95272" y="10295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19" name="Google Shape;619;p47"/>
            <p:cNvSpPr/>
            <p:nvPr/>
          </p:nvSpPr>
          <p:spPr>
            <a:xfrm>
              <a:off x="627814" y="6279827"/>
              <a:ext cx="43399" cy="43399"/>
            </a:xfrm>
            <a:custGeom>
              <a:rect b="b" l="l" r="r" t="t"/>
              <a:pathLst>
                <a:path extrusionOk="0" h="43399" w="43399">
                  <a:moveTo>
                    <a:pt x="21713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399"/>
                    <a:pt x="21713" y="43399"/>
                  </a:cubicBezTo>
                  <a:cubicBezTo>
                    <a:pt x="33496" y="43399"/>
                    <a:pt x="43399" y="33761"/>
                    <a:pt x="43399" y="21951"/>
                  </a:cubicBezTo>
                  <a:cubicBezTo>
                    <a:pt x="43399" y="10142"/>
                    <a:pt x="33867" y="0"/>
                    <a:pt x="21713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20" name="Google Shape;620;p47"/>
            <p:cNvSpPr/>
            <p:nvPr/>
          </p:nvSpPr>
          <p:spPr>
            <a:xfrm>
              <a:off x="631521" y="6337949"/>
              <a:ext cx="36011" cy="89393"/>
            </a:xfrm>
            <a:custGeom>
              <a:rect b="b" l="l" r="r" t="t"/>
              <a:pathLst>
                <a:path extrusionOk="0" h="89393" w="36011">
                  <a:moveTo>
                    <a:pt x="33788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87169"/>
                  </a:lnTo>
                  <a:cubicBezTo>
                    <a:pt x="0" y="88387"/>
                    <a:pt x="1006" y="89394"/>
                    <a:pt x="2224" y="89394"/>
                  </a:cubicBezTo>
                  <a:lnTo>
                    <a:pt x="33788" y="89394"/>
                  </a:lnTo>
                  <a:cubicBezTo>
                    <a:pt x="35006" y="89394"/>
                    <a:pt x="36012" y="88387"/>
                    <a:pt x="36012" y="87169"/>
                  </a:cubicBezTo>
                  <a:lnTo>
                    <a:pt x="36012" y="2224"/>
                  </a:lnTo>
                  <a:cubicBezTo>
                    <a:pt x="36012" y="1006"/>
                    <a:pt x="35006" y="0"/>
                    <a:pt x="33788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21" name="Google Shape;621;p47"/>
            <p:cNvSpPr/>
            <p:nvPr/>
          </p:nvSpPr>
          <p:spPr>
            <a:xfrm>
              <a:off x="697084" y="6306412"/>
              <a:ext cx="35985" cy="121168"/>
            </a:xfrm>
            <a:custGeom>
              <a:rect b="b" l="l" r="r" t="t"/>
              <a:pathLst>
                <a:path extrusionOk="0" h="121168" w="35985">
                  <a:moveTo>
                    <a:pt x="33761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18944"/>
                  </a:lnTo>
                  <a:cubicBezTo>
                    <a:pt x="0" y="120163"/>
                    <a:pt x="1006" y="121169"/>
                    <a:pt x="2224" y="121169"/>
                  </a:cubicBezTo>
                  <a:lnTo>
                    <a:pt x="33761" y="121169"/>
                  </a:lnTo>
                  <a:cubicBezTo>
                    <a:pt x="35006" y="121169"/>
                    <a:pt x="35985" y="120163"/>
                    <a:pt x="35985" y="118944"/>
                  </a:cubicBezTo>
                  <a:lnTo>
                    <a:pt x="35985" y="2224"/>
                  </a:lnTo>
                  <a:cubicBezTo>
                    <a:pt x="35985" y="1006"/>
                    <a:pt x="35006" y="0"/>
                    <a:pt x="33761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22" name="Google Shape;622;p47"/>
            <p:cNvSpPr/>
            <p:nvPr/>
          </p:nvSpPr>
          <p:spPr>
            <a:xfrm>
              <a:off x="693377" y="6248291"/>
              <a:ext cx="43399" cy="43425"/>
            </a:xfrm>
            <a:custGeom>
              <a:rect b="b" l="l" r="r" t="t"/>
              <a:pathLst>
                <a:path extrusionOk="0" h="43425" w="43399">
                  <a:moveTo>
                    <a:pt x="21686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426"/>
                    <a:pt x="21686" y="43426"/>
                  </a:cubicBezTo>
                  <a:cubicBezTo>
                    <a:pt x="33443" y="43426"/>
                    <a:pt x="43399" y="33787"/>
                    <a:pt x="43399" y="21951"/>
                  </a:cubicBezTo>
                  <a:cubicBezTo>
                    <a:pt x="43399" y="10115"/>
                    <a:pt x="33867" y="0"/>
                    <a:pt x="21686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23" name="Google Shape;623;p47"/>
            <p:cNvSpPr/>
            <p:nvPr/>
          </p:nvSpPr>
          <p:spPr>
            <a:xfrm>
              <a:off x="762011" y="6303976"/>
              <a:ext cx="124690" cy="168831"/>
            </a:xfrm>
            <a:custGeom>
              <a:rect b="b" l="l" r="r" t="t"/>
              <a:pathLst>
                <a:path extrusionOk="0" h="168831" w="124690">
                  <a:moveTo>
                    <a:pt x="89182" y="63179"/>
                  </a:moveTo>
                  <a:cubicBezTo>
                    <a:pt x="89182" y="81582"/>
                    <a:pt x="78432" y="93922"/>
                    <a:pt x="62465" y="93922"/>
                  </a:cubicBezTo>
                  <a:cubicBezTo>
                    <a:pt x="46498" y="93922"/>
                    <a:pt x="35509" y="81291"/>
                    <a:pt x="35509" y="63179"/>
                  </a:cubicBezTo>
                  <a:cubicBezTo>
                    <a:pt x="35509" y="45068"/>
                    <a:pt x="46339" y="32675"/>
                    <a:pt x="62465" y="32675"/>
                  </a:cubicBezTo>
                  <a:cubicBezTo>
                    <a:pt x="78590" y="32675"/>
                    <a:pt x="89182" y="44935"/>
                    <a:pt x="89182" y="63179"/>
                  </a:cubicBezTo>
                  <a:close/>
                  <a:moveTo>
                    <a:pt x="68634" y="0"/>
                  </a:moveTo>
                  <a:cubicBezTo>
                    <a:pt x="54971" y="0"/>
                    <a:pt x="42552" y="4766"/>
                    <a:pt x="35032" y="12498"/>
                  </a:cubicBezTo>
                  <a:lnTo>
                    <a:pt x="35032" y="4819"/>
                  </a:lnTo>
                  <a:cubicBezTo>
                    <a:pt x="35032" y="3601"/>
                    <a:pt x="34052" y="2595"/>
                    <a:pt x="32808" y="2595"/>
                  </a:cubicBezTo>
                  <a:lnTo>
                    <a:pt x="2224" y="2595"/>
                  </a:lnTo>
                  <a:cubicBezTo>
                    <a:pt x="980" y="2595"/>
                    <a:pt x="0" y="3601"/>
                    <a:pt x="0" y="4819"/>
                  </a:cubicBezTo>
                  <a:lnTo>
                    <a:pt x="0" y="166607"/>
                  </a:lnTo>
                  <a:cubicBezTo>
                    <a:pt x="0" y="167825"/>
                    <a:pt x="980" y="168831"/>
                    <a:pt x="2224" y="168831"/>
                  </a:cubicBezTo>
                  <a:lnTo>
                    <a:pt x="33761" y="168831"/>
                  </a:lnTo>
                  <a:cubicBezTo>
                    <a:pt x="35006" y="168831"/>
                    <a:pt x="35985" y="167825"/>
                    <a:pt x="35985" y="166607"/>
                  </a:cubicBezTo>
                  <a:lnTo>
                    <a:pt x="35985" y="115926"/>
                  </a:lnTo>
                  <a:cubicBezTo>
                    <a:pt x="43399" y="122678"/>
                    <a:pt x="54706" y="126597"/>
                    <a:pt x="67443" y="126597"/>
                  </a:cubicBezTo>
                  <a:cubicBezTo>
                    <a:pt x="101151" y="126597"/>
                    <a:pt x="124691" y="100409"/>
                    <a:pt x="124691" y="62941"/>
                  </a:cubicBezTo>
                  <a:cubicBezTo>
                    <a:pt x="124691" y="25473"/>
                    <a:pt x="102157" y="0"/>
                    <a:pt x="68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24" name="Google Shape;624;p47"/>
            <p:cNvSpPr/>
            <p:nvPr/>
          </p:nvSpPr>
          <p:spPr>
            <a:xfrm>
              <a:off x="898882" y="6303658"/>
              <a:ext cx="119474" cy="128291"/>
            </a:xfrm>
            <a:custGeom>
              <a:rect b="b" l="l" r="r" t="t"/>
              <a:pathLst>
                <a:path extrusionOk="0" h="128291" w="119474">
                  <a:moveTo>
                    <a:pt x="36515" y="48616"/>
                  </a:moveTo>
                  <a:cubicBezTo>
                    <a:pt x="38263" y="39242"/>
                    <a:pt x="46630" y="30054"/>
                    <a:pt x="60108" y="30054"/>
                  </a:cubicBezTo>
                  <a:cubicBezTo>
                    <a:pt x="75784" y="30054"/>
                    <a:pt x="82509" y="39269"/>
                    <a:pt x="83754" y="48616"/>
                  </a:cubicBezTo>
                  <a:lnTo>
                    <a:pt x="36515" y="48616"/>
                  </a:lnTo>
                  <a:close/>
                  <a:moveTo>
                    <a:pt x="59605" y="0"/>
                  </a:moveTo>
                  <a:cubicBezTo>
                    <a:pt x="43982" y="0"/>
                    <a:pt x="29260" y="6196"/>
                    <a:pt x="18138" y="17423"/>
                  </a:cubicBezTo>
                  <a:cubicBezTo>
                    <a:pt x="6434" y="29207"/>
                    <a:pt x="0" y="45650"/>
                    <a:pt x="0" y="63682"/>
                  </a:cubicBezTo>
                  <a:cubicBezTo>
                    <a:pt x="0" y="82933"/>
                    <a:pt x="6487" y="99376"/>
                    <a:pt x="18774" y="111239"/>
                  </a:cubicBezTo>
                  <a:cubicBezTo>
                    <a:pt x="30186" y="122228"/>
                    <a:pt x="45703" y="128292"/>
                    <a:pt x="62465" y="128292"/>
                  </a:cubicBezTo>
                  <a:cubicBezTo>
                    <a:pt x="94849" y="128292"/>
                    <a:pt x="112246" y="108326"/>
                    <a:pt x="117727" y="89685"/>
                  </a:cubicBezTo>
                  <a:cubicBezTo>
                    <a:pt x="118071" y="88520"/>
                    <a:pt x="117409" y="87275"/>
                    <a:pt x="116244" y="86931"/>
                  </a:cubicBezTo>
                  <a:lnTo>
                    <a:pt x="89897" y="79093"/>
                  </a:lnTo>
                  <a:cubicBezTo>
                    <a:pt x="88785" y="78776"/>
                    <a:pt x="87593" y="79358"/>
                    <a:pt x="87170" y="80470"/>
                  </a:cubicBezTo>
                  <a:cubicBezTo>
                    <a:pt x="83251" y="91300"/>
                    <a:pt x="75016" y="96808"/>
                    <a:pt x="62703" y="96808"/>
                  </a:cubicBezTo>
                  <a:cubicBezTo>
                    <a:pt x="48669" y="96808"/>
                    <a:pt x="37495" y="87461"/>
                    <a:pt x="35720" y="74698"/>
                  </a:cubicBezTo>
                  <a:lnTo>
                    <a:pt x="116773" y="74698"/>
                  </a:lnTo>
                  <a:cubicBezTo>
                    <a:pt x="117992" y="74698"/>
                    <a:pt x="118971" y="73692"/>
                    <a:pt x="118998" y="72500"/>
                  </a:cubicBezTo>
                  <a:cubicBezTo>
                    <a:pt x="119024" y="72368"/>
                    <a:pt x="119051" y="72050"/>
                    <a:pt x="119077" y="71600"/>
                  </a:cubicBezTo>
                  <a:cubicBezTo>
                    <a:pt x="119210" y="69852"/>
                    <a:pt x="119474" y="66251"/>
                    <a:pt x="119474" y="62756"/>
                  </a:cubicBezTo>
                  <a:cubicBezTo>
                    <a:pt x="119474" y="24070"/>
                    <a:pt x="96543" y="53"/>
                    <a:pt x="59605" y="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25" name="Google Shape;625;p47"/>
            <p:cNvSpPr/>
            <p:nvPr/>
          </p:nvSpPr>
          <p:spPr>
            <a:xfrm>
              <a:off x="1038375" y="6303288"/>
              <a:ext cx="110974" cy="124266"/>
            </a:xfrm>
            <a:custGeom>
              <a:rect b="b" l="l" r="r" t="t"/>
              <a:pathLst>
                <a:path extrusionOk="0" h="124266" w="110974">
                  <a:moveTo>
                    <a:pt x="66516" y="26"/>
                  </a:moveTo>
                  <a:cubicBezTo>
                    <a:pt x="56401" y="26"/>
                    <a:pt x="43638" y="3548"/>
                    <a:pt x="35059" y="13028"/>
                  </a:cubicBezTo>
                  <a:lnTo>
                    <a:pt x="35059" y="5322"/>
                  </a:lnTo>
                  <a:cubicBezTo>
                    <a:pt x="35059" y="4104"/>
                    <a:pt x="34079" y="3098"/>
                    <a:pt x="32834" y="3098"/>
                  </a:cubicBezTo>
                  <a:lnTo>
                    <a:pt x="2251" y="3098"/>
                  </a:lnTo>
                  <a:cubicBezTo>
                    <a:pt x="1006" y="3098"/>
                    <a:pt x="0" y="4104"/>
                    <a:pt x="0" y="5322"/>
                  </a:cubicBezTo>
                  <a:lnTo>
                    <a:pt x="0" y="122043"/>
                  </a:lnTo>
                  <a:cubicBezTo>
                    <a:pt x="0" y="123261"/>
                    <a:pt x="1006" y="124267"/>
                    <a:pt x="2251" y="124267"/>
                  </a:cubicBezTo>
                  <a:lnTo>
                    <a:pt x="33788" y="124267"/>
                  </a:lnTo>
                  <a:cubicBezTo>
                    <a:pt x="35006" y="124267"/>
                    <a:pt x="36012" y="123261"/>
                    <a:pt x="36012" y="122043"/>
                  </a:cubicBezTo>
                  <a:lnTo>
                    <a:pt x="36012" y="54891"/>
                  </a:lnTo>
                  <a:cubicBezTo>
                    <a:pt x="36012" y="43955"/>
                    <a:pt x="42076" y="32914"/>
                    <a:pt x="55606" y="32914"/>
                  </a:cubicBezTo>
                  <a:cubicBezTo>
                    <a:pt x="72447" y="32914"/>
                    <a:pt x="74963" y="46100"/>
                    <a:pt x="74963" y="53938"/>
                  </a:cubicBezTo>
                  <a:lnTo>
                    <a:pt x="74963" y="122016"/>
                  </a:lnTo>
                  <a:cubicBezTo>
                    <a:pt x="74963" y="123234"/>
                    <a:pt x="75969" y="124240"/>
                    <a:pt x="77187" y="124240"/>
                  </a:cubicBezTo>
                  <a:lnTo>
                    <a:pt x="108750" y="124240"/>
                  </a:lnTo>
                  <a:cubicBezTo>
                    <a:pt x="109968" y="124240"/>
                    <a:pt x="110975" y="123234"/>
                    <a:pt x="110975" y="122016"/>
                  </a:cubicBezTo>
                  <a:lnTo>
                    <a:pt x="110975" y="48483"/>
                  </a:lnTo>
                  <a:cubicBezTo>
                    <a:pt x="110975" y="18588"/>
                    <a:pt x="93948" y="0"/>
                    <a:pt x="66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626" name="Google Shape;626;p47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ndard Title dark" showMasterSp="0">
  <p:cSld name="3_Standard Title + content_1">
    <p:bg>
      <p:bgPr>
        <a:solidFill>
          <a:schemeClr val="dk2"/>
        </a:solidFill>
      </p:bgPr>
    </p:bg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8" name="Google Shape;628;p48"/>
          <p:cNvGrpSpPr/>
          <p:nvPr/>
        </p:nvGrpSpPr>
        <p:grpSpPr>
          <a:xfrm>
            <a:off x="7084" y="1543"/>
            <a:ext cx="9132302" cy="5137115"/>
            <a:chOff x="9446" y="2058"/>
            <a:chExt cx="12176402" cy="6849487"/>
          </a:xfrm>
        </p:grpSpPr>
        <p:sp>
          <p:nvSpPr>
            <p:cNvPr id="629" name="Google Shape;629;p48"/>
            <p:cNvSpPr/>
            <p:nvPr/>
          </p:nvSpPr>
          <p:spPr>
            <a:xfrm>
              <a:off x="2247887" y="509679"/>
              <a:ext cx="1928859" cy="1927764"/>
            </a:xfrm>
            <a:custGeom>
              <a:rect b="b" l="l" r="r" t="t"/>
              <a:pathLst>
                <a:path extrusionOk="0" h="1927764" w="1928859">
                  <a:moveTo>
                    <a:pt x="1833687" y="576918"/>
                  </a:moveTo>
                  <a:lnTo>
                    <a:pt x="1454526" y="695543"/>
                  </a:lnTo>
                  <a:lnTo>
                    <a:pt x="1758777" y="440060"/>
                  </a:lnTo>
                  <a:cubicBezTo>
                    <a:pt x="1764489" y="435228"/>
                    <a:pt x="1765367" y="426441"/>
                    <a:pt x="1760535" y="420729"/>
                  </a:cubicBezTo>
                  <a:lnTo>
                    <a:pt x="1636637" y="273986"/>
                  </a:lnTo>
                  <a:cubicBezTo>
                    <a:pt x="1632024" y="268054"/>
                    <a:pt x="1623237" y="267395"/>
                    <a:pt x="1617526" y="272228"/>
                  </a:cubicBezTo>
                  <a:lnTo>
                    <a:pt x="1318327" y="523098"/>
                  </a:lnTo>
                  <a:lnTo>
                    <a:pt x="1499340" y="177109"/>
                  </a:lnTo>
                  <a:cubicBezTo>
                    <a:pt x="1502855" y="169859"/>
                    <a:pt x="1500219" y="161951"/>
                    <a:pt x="1493629" y="158217"/>
                  </a:cubicBezTo>
                  <a:lnTo>
                    <a:pt x="1323160" y="69468"/>
                  </a:lnTo>
                  <a:cubicBezTo>
                    <a:pt x="1316570" y="65513"/>
                    <a:pt x="1308442" y="68150"/>
                    <a:pt x="1304927" y="75399"/>
                  </a:cubicBezTo>
                  <a:lnTo>
                    <a:pt x="1120839" y="427100"/>
                  </a:lnTo>
                  <a:lnTo>
                    <a:pt x="1155328" y="31903"/>
                  </a:lnTo>
                  <a:cubicBezTo>
                    <a:pt x="1155987" y="24434"/>
                    <a:pt x="1150495" y="17404"/>
                    <a:pt x="1143026" y="16745"/>
                  </a:cubicBezTo>
                  <a:lnTo>
                    <a:pt x="951469" y="50"/>
                  </a:lnTo>
                  <a:cubicBezTo>
                    <a:pt x="944000" y="-609"/>
                    <a:pt x="937410" y="5322"/>
                    <a:pt x="936751" y="12791"/>
                  </a:cubicBezTo>
                  <a:lnTo>
                    <a:pt x="902920" y="401617"/>
                  </a:lnTo>
                  <a:lnTo>
                    <a:pt x="786053" y="28828"/>
                  </a:lnTo>
                  <a:cubicBezTo>
                    <a:pt x="783856" y="21139"/>
                    <a:pt x="776387" y="17185"/>
                    <a:pt x="769138" y="19821"/>
                  </a:cubicBezTo>
                  <a:lnTo>
                    <a:pt x="585489" y="77596"/>
                  </a:lnTo>
                  <a:cubicBezTo>
                    <a:pt x="578460" y="79133"/>
                    <a:pt x="574505" y="86383"/>
                    <a:pt x="576702" y="94291"/>
                  </a:cubicBezTo>
                  <a:lnTo>
                    <a:pt x="695107" y="472792"/>
                  </a:lnTo>
                  <a:lnTo>
                    <a:pt x="440064" y="169420"/>
                  </a:lnTo>
                  <a:cubicBezTo>
                    <a:pt x="435231" y="163489"/>
                    <a:pt x="426664" y="162830"/>
                    <a:pt x="420952" y="167663"/>
                  </a:cubicBezTo>
                  <a:lnTo>
                    <a:pt x="273770" y="290681"/>
                  </a:lnTo>
                  <a:cubicBezTo>
                    <a:pt x="268058" y="295514"/>
                    <a:pt x="267179" y="304301"/>
                    <a:pt x="272012" y="310013"/>
                  </a:cubicBezTo>
                  <a:lnTo>
                    <a:pt x="523321" y="609650"/>
                  </a:lnTo>
                  <a:lnTo>
                    <a:pt x="176892" y="428857"/>
                  </a:lnTo>
                  <a:cubicBezTo>
                    <a:pt x="170302" y="425123"/>
                    <a:pt x="162174" y="427539"/>
                    <a:pt x="158659" y="433690"/>
                  </a:cubicBezTo>
                  <a:lnTo>
                    <a:pt x="69471" y="604158"/>
                  </a:lnTo>
                  <a:cubicBezTo>
                    <a:pt x="65956" y="611408"/>
                    <a:pt x="68373" y="619316"/>
                    <a:pt x="75183" y="623050"/>
                  </a:cubicBezTo>
                  <a:lnTo>
                    <a:pt x="427982" y="807139"/>
                  </a:lnTo>
                  <a:lnTo>
                    <a:pt x="31467" y="772649"/>
                  </a:lnTo>
                  <a:cubicBezTo>
                    <a:pt x="23998" y="771990"/>
                    <a:pt x="17408" y="776823"/>
                    <a:pt x="16749" y="784512"/>
                  </a:cubicBezTo>
                  <a:lnTo>
                    <a:pt x="54" y="976508"/>
                  </a:lnTo>
                  <a:cubicBezTo>
                    <a:pt x="-605" y="983978"/>
                    <a:pt x="4887" y="991007"/>
                    <a:pt x="12355" y="991666"/>
                  </a:cubicBezTo>
                  <a:lnTo>
                    <a:pt x="400962" y="1025496"/>
                  </a:lnTo>
                  <a:lnTo>
                    <a:pt x="28831" y="1141924"/>
                  </a:lnTo>
                  <a:cubicBezTo>
                    <a:pt x="21582" y="1144560"/>
                    <a:pt x="17847" y="1151810"/>
                    <a:pt x="20044" y="1158620"/>
                  </a:cubicBezTo>
                  <a:lnTo>
                    <a:pt x="77379" y="1342928"/>
                  </a:lnTo>
                  <a:cubicBezTo>
                    <a:pt x="79796" y="1349738"/>
                    <a:pt x="87265" y="1353692"/>
                    <a:pt x="94514" y="1351056"/>
                  </a:cubicBezTo>
                  <a:lnTo>
                    <a:pt x="474773" y="1231991"/>
                  </a:lnTo>
                  <a:lnTo>
                    <a:pt x="169424" y="1487913"/>
                  </a:lnTo>
                  <a:cubicBezTo>
                    <a:pt x="163712" y="1492746"/>
                    <a:pt x="162833" y="1501533"/>
                    <a:pt x="167666" y="1507245"/>
                  </a:cubicBezTo>
                  <a:lnTo>
                    <a:pt x="291343" y="1654867"/>
                  </a:lnTo>
                  <a:cubicBezTo>
                    <a:pt x="296176" y="1659700"/>
                    <a:pt x="304744" y="1660359"/>
                    <a:pt x="310455" y="1656624"/>
                  </a:cubicBezTo>
                  <a:lnTo>
                    <a:pt x="609873" y="1405096"/>
                  </a:lnTo>
                  <a:lnTo>
                    <a:pt x="428641" y="1751744"/>
                  </a:lnTo>
                  <a:cubicBezTo>
                    <a:pt x="425346" y="1757895"/>
                    <a:pt x="427762" y="1765803"/>
                    <a:pt x="434572" y="1769538"/>
                  </a:cubicBezTo>
                  <a:lnTo>
                    <a:pt x="605040" y="1858287"/>
                  </a:lnTo>
                  <a:cubicBezTo>
                    <a:pt x="611631" y="1862021"/>
                    <a:pt x="619978" y="1859605"/>
                    <a:pt x="623493" y="1852356"/>
                  </a:cubicBezTo>
                  <a:lnTo>
                    <a:pt x="807581" y="1500655"/>
                  </a:lnTo>
                  <a:lnTo>
                    <a:pt x="773092" y="1896950"/>
                  </a:lnTo>
                  <a:cubicBezTo>
                    <a:pt x="772433" y="1904419"/>
                    <a:pt x="778145" y="1910350"/>
                    <a:pt x="785614" y="1911009"/>
                  </a:cubicBezTo>
                  <a:lnTo>
                    <a:pt x="977171" y="1927704"/>
                  </a:lnTo>
                  <a:cubicBezTo>
                    <a:pt x="984640" y="1928363"/>
                    <a:pt x="991230" y="1923530"/>
                    <a:pt x="991889" y="1915842"/>
                  </a:cubicBezTo>
                  <a:lnTo>
                    <a:pt x="1025939" y="1526576"/>
                  </a:lnTo>
                  <a:lnTo>
                    <a:pt x="1142807" y="1899586"/>
                  </a:lnTo>
                  <a:cubicBezTo>
                    <a:pt x="1145003" y="1906396"/>
                    <a:pt x="1152692" y="1910130"/>
                    <a:pt x="1159721" y="1907494"/>
                  </a:cubicBezTo>
                  <a:lnTo>
                    <a:pt x="1343151" y="1850598"/>
                  </a:lnTo>
                  <a:cubicBezTo>
                    <a:pt x="1350400" y="1847962"/>
                    <a:pt x="1354354" y="1840713"/>
                    <a:pt x="1352158" y="1832804"/>
                  </a:cubicBezTo>
                  <a:lnTo>
                    <a:pt x="1233313" y="1453864"/>
                  </a:lnTo>
                  <a:lnTo>
                    <a:pt x="1488796" y="1757675"/>
                  </a:lnTo>
                  <a:cubicBezTo>
                    <a:pt x="1493629" y="1763607"/>
                    <a:pt x="1502196" y="1764266"/>
                    <a:pt x="1507908" y="1759433"/>
                  </a:cubicBezTo>
                  <a:lnTo>
                    <a:pt x="1655310" y="1636414"/>
                  </a:lnTo>
                  <a:cubicBezTo>
                    <a:pt x="1661021" y="1631581"/>
                    <a:pt x="1661900" y="1622795"/>
                    <a:pt x="1657067" y="1617083"/>
                  </a:cubicBezTo>
                  <a:lnTo>
                    <a:pt x="1406637" y="1318544"/>
                  </a:lnTo>
                  <a:lnTo>
                    <a:pt x="1751967" y="1499337"/>
                  </a:lnTo>
                  <a:cubicBezTo>
                    <a:pt x="1758777" y="1502192"/>
                    <a:pt x="1766905" y="1499337"/>
                    <a:pt x="1770200" y="1493405"/>
                  </a:cubicBezTo>
                  <a:lnTo>
                    <a:pt x="1859389" y="1322937"/>
                  </a:lnTo>
                  <a:cubicBezTo>
                    <a:pt x="1862903" y="1316786"/>
                    <a:pt x="1860487" y="1307779"/>
                    <a:pt x="1853677" y="1305143"/>
                  </a:cubicBezTo>
                  <a:lnTo>
                    <a:pt x="1499780" y="1119957"/>
                  </a:lnTo>
                  <a:lnTo>
                    <a:pt x="1897392" y="1154665"/>
                  </a:lnTo>
                  <a:cubicBezTo>
                    <a:pt x="1904861" y="1155324"/>
                    <a:pt x="1911452" y="1150492"/>
                    <a:pt x="1912111" y="1142803"/>
                  </a:cubicBezTo>
                  <a:lnTo>
                    <a:pt x="1928806" y="950806"/>
                  </a:lnTo>
                  <a:cubicBezTo>
                    <a:pt x="1929465" y="943338"/>
                    <a:pt x="1923973" y="937406"/>
                    <a:pt x="1916504" y="936747"/>
                  </a:cubicBezTo>
                  <a:lnTo>
                    <a:pt x="1525482" y="902697"/>
                  </a:lnTo>
                  <a:lnTo>
                    <a:pt x="1900248" y="785391"/>
                  </a:lnTo>
                  <a:cubicBezTo>
                    <a:pt x="1907278" y="783853"/>
                    <a:pt x="1911452" y="775505"/>
                    <a:pt x="1909035" y="768695"/>
                  </a:cubicBezTo>
                  <a:lnTo>
                    <a:pt x="1851480" y="585486"/>
                  </a:lnTo>
                  <a:cubicBezTo>
                    <a:pt x="1849283" y="577797"/>
                    <a:pt x="1841814" y="573843"/>
                    <a:pt x="1834565" y="576479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2">
                  <a:alpha val="2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30" name="Google Shape;630;p48"/>
            <p:cNvSpPr/>
            <p:nvPr/>
          </p:nvSpPr>
          <p:spPr>
            <a:xfrm>
              <a:off x="10785363" y="2498"/>
              <a:ext cx="1400485" cy="1302924"/>
            </a:xfrm>
            <a:custGeom>
              <a:rect b="b" l="l" r="r" t="t"/>
              <a:pathLst>
                <a:path extrusionOk="0" h="1302924" w="1400485">
                  <a:moveTo>
                    <a:pt x="1400485" y="1028082"/>
                  </a:moveTo>
                  <a:lnTo>
                    <a:pt x="1233313" y="829056"/>
                  </a:lnTo>
                  <a:lnTo>
                    <a:pt x="1352158" y="1207997"/>
                  </a:lnTo>
                  <a:cubicBezTo>
                    <a:pt x="1354354" y="1215905"/>
                    <a:pt x="1350400" y="1223154"/>
                    <a:pt x="1343150" y="1225790"/>
                  </a:cubicBezTo>
                  <a:lnTo>
                    <a:pt x="1159722" y="1282686"/>
                  </a:lnTo>
                  <a:cubicBezTo>
                    <a:pt x="1152472" y="1285322"/>
                    <a:pt x="1145004" y="1281368"/>
                    <a:pt x="1142806" y="1274778"/>
                  </a:cubicBezTo>
                  <a:lnTo>
                    <a:pt x="1025939" y="901769"/>
                  </a:lnTo>
                  <a:lnTo>
                    <a:pt x="991889" y="1291034"/>
                  </a:lnTo>
                  <a:cubicBezTo>
                    <a:pt x="991231" y="1298503"/>
                    <a:pt x="984640" y="1303336"/>
                    <a:pt x="977171" y="1302897"/>
                  </a:cubicBezTo>
                  <a:lnTo>
                    <a:pt x="785613" y="1286201"/>
                  </a:lnTo>
                  <a:cubicBezTo>
                    <a:pt x="778145" y="1285542"/>
                    <a:pt x="772433" y="1279611"/>
                    <a:pt x="773092" y="1272142"/>
                  </a:cubicBezTo>
                  <a:lnTo>
                    <a:pt x="807581" y="875847"/>
                  </a:lnTo>
                  <a:lnTo>
                    <a:pt x="623493" y="1227548"/>
                  </a:lnTo>
                  <a:cubicBezTo>
                    <a:pt x="619978" y="1234797"/>
                    <a:pt x="611851" y="1237433"/>
                    <a:pt x="605041" y="1233479"/>
                  </a:cubicBezTo>
                  <a:lnTo>
                    <a:pt x="434572" y="1144730"/>
                  </a:lnTo>
                  <a:cubicBezTo>
                    <a:pt x="427982" y="1140996"/>
                    <a:pt x="425345" y="1133087"/>
                    <a:pt x="428641" y="1126936"/>
                  </a:cubicBezTo>
                  <a:lnTo>
                    <a:pt x="609873" y="780288"/>
                  </a:lnTo>
                  <a:lnTo>
                    <a:pt x="310455" y="1031817"/>
                  </a:lnTo>
                  <a:cubicBezTo>
                    <a:pt x="304744" y="1035771"/>
                    <a:pt x="296177" y="1034892"/>
                    <a:pt x="291344" y="1030059"/>
                  </a:cubicBezTo>
                  <a:lnTo>
                    <a:pt x="167666" y="882437"/>
                  </a:lnTo>
                  <a:cubicBezTo>
                    <a:pt x="162833" y="876506"/>
                    <a:pt x="163712" y="867939"/>
                    <a:pt x="169423" y="863106"/>
                  </a:cubicBezTo>
                  <a:lnTo>
                    <a:pt x="474773" y="607184"/>
                  </a:lnTo>
                  <a:lnTo>
                    <a:pt x="94514" y="726248"/>
                  </a:lnTo>
                  <a:cubicBezTo>
                    <a:pt x="87265" y="728884"/>
                    <a:pt x="79796" y="724930"/>
                    <a:pt x="77379" y="718120"/>
                  </a:cubicBezTo>
                  <a:lnTo>
                    <a:pt x="20044" y="533812"/>
                  </a:lnTo>
                  <a:cubicBezTo>
                    <a:pt x="17847" y="527002"/>
                    <a:pt x="21801" y="519753"/>
                    <a:pt x="28831" y="517117"/>
                  </a:cubicBezTo>
                  <a:lnTo>
                    <a:pt x="400962" y="400688"/>
                  </a:lnTo>
                  <a:lnTo>
                    <a:pt x="12355" y="366858"/>
                  </a:lnTo>
                  <a:cubicBezTo>
                    <a:pt x="4887" y="366199"/>
                    <a:pt x="-605" y="359170"/>
                    <a:pt x="54" y="351701"/>
                  </a:cubicBezTo>
                  <a:lnTo>
                    <a:pt x="16749" y="159704"/>
                  </a:lnTo>
                  <a:cubicBezTo>
                    <a:pt x="17408" y="152235"/>
                    <a:pt x="23998" y="147183"/>
                    <a:pt x="31467" y="147842"/>
                  </a:cubicBezTo>
                  <a:lnTo>
                    <a:pt x="427982" y="182331"/>
                  </a:lnTo>
                  <a:lnTo>
                    <a:pt x="78258" y="0"/>
                  </a:lnTo>
                  <a:lnTo>
                    <a:pt x="1400047" y="0"/>
                  </a:lnTo>
                  <a:lnTo>
                    <a:pt x="1400047" y="1028522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31" name="Google Shape;631;p48"/>
            <p:cNvSpPr/>
            <p:nvPr/>
          </p:nvSpPr>
          <p:spPr>
            <a:xfrm>
              <a:off x="2769503" y="909693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11810" y="4369635"/>
                  </a:moveTo>
                  <a:cubicBezTo>
                    <a:pt x="-13013" y="4412471"/>
                    <a:pt x="2584" y="4468269"/>
                    <a:pt x="46519" y="4493752"/>
                  </a:cubicBez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0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5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2" y="1603"/>
                    <a:pt x="2511719" y="44440"/>
                  </a:cubicBezTo>
                  <a:lnTo>
                    <a:pt x="11810" y="4369635"/>
                  </a:lnTo>
                  <a:close/>
                </a:path>
              </a:pathLst>
            </a:custGeom>
            <a:noFill/>
            <a:ln cap="flat" cmpd="sng" w="9525">
              <a:solidFill>
                <a:schemeClr val="lt2">
                  <a:alpha val="2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32" name="Google Shape;632;p48"/>
            <p:cNvSpPr/>
            <p:nvPr/>
          </p:nvSpPr>
          <p:spPr>
            <a:xfrm>
              <a:off x="7780745" y="1376284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46519" y="4493751"/>
                  </a:move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1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6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3" y="1603"/>
                    <a:pt x="2511719" y="44440"/>
                  </a:cubicBezTo>
                  <a:lnTo>
                    <a:pt x="11810" y="4369635"/>
                  </a:lnTo>
                  <a:cubicBezTo>
                    <a:pt x="-13013" y="4412472"/>
                    <a:pt x="2583" y="4468269"/>
                    <a:pt x="46519" y="449375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2">
                  <a:alpha val="2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33" name="Google Shape;633;p48"/>
            <p:cNvSpPr/>
            <p:nvPr/>
          </p:nvSpPr>
          <p:spPr>
            <a:xfrm>
              <a:off x="7364459" y="2058"/>
              <a:ext cx="2955464" cy="2806202"/>
            </a:xfrm>
            <a:custGeom>
              <a:rect b="b" l="l" r="r" t="t"/>
              <a:pathLst>
                <a:path extrusionOk="0" h="2806202" w="2955464">
                  <a:moveTo>
                    <a:pt x="2955464" y="0"/>
                  </a:moveTo>
                  <a:lnTo>
                    <a:pt x="1359301" y="2761763"/>
                  </a:lnTo>
                  <a:cubicBezTo>
                    <a:pt x="1334477" y="2804600"/>
                    <a:pt x="1278460" y="2819098"/>
                    <a:pt x="1234525" y="2793616"/>
                  </a:cubicBezTo>
                  <a:lnTo>
                    <a:pt x="46519" y="2107129"/>
                  </a:lnTo>
                  <a:cubicBezTo>
                    <a:pt x="2583" y="2081647"/>
                    <a:pt x="-13013" y="2025849"/>
                    <a:pt x="11810" y="1983012"/>
                  </a:cubicBezTo>
                  <a:lnTo>
                    <a:pt x="1158078" y="0"/>
                  </a:lnTo>
                </a:path>
              </a:pathLst>
            </a:custGeom>
            <a:noFill/>
            <a:ln cap="flat" cmpd="sng" w="9525">
              <a:solidFill>
                <a:schemeClr val="lt2">
                  <a:alpha val="2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34" name="Google Shape;634;p48"/>
            <p:cNvSpPr/>
            <p:nvPr/>
          </p:nvSpPr>
          <p:spPr>
            <a:xfrm>
              <a:off x="4072347" y="2058"/>
              <a:ext cx="859810" cy="339024"/>
            </a:xfrm>
            <a:custGeom>
              <a:rect b="b" l="l" r="r" t="t"/>
              <a:pathLst>
                <a:path extrusionOk="0" h="339024" w="859810">
                  <a:moveTo>
                    <a:pt x="859811" y="0"/>
                  </a:moveTo>
                  <a:lnTo>
                    <a:pt x="689562" y="294585"/>
                  </a:lnTo>
                  <a:cubicBezTo>
                    <a:pt x="664739" y="337422"/>
                    <a:pt x="608721" y="351920"/>
                    <a:pt x="564786" y="326438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chemeClr val="lt2">
                  <a:alpha val="2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35" name="Google Shape;635;p48"/>
            <p:cNvSpPr/>
            <p:nvPr/>
          </p:nvSpPr>
          <p:spPr>
            <a:xfrm>
              <a:off x="9446" y="2497069"/>
              <a:ext cx="3102866" cy="4354037"/>
            </a:xfrm>
            <a:custGeom>
              <a:rect b="b" l="l" r="r" t="t"/>
              <a:pathLst>
                <a:path extrusionOk="0" h="4354037" w="3102866">
                  <a:moveTo>
                    <a:pt x="0" y="3061246"/>
                  </a:moveTo>
                  <a:lnTo>
                    <a:pt x="1743566" y="44440"/>
                  </a:lnTo>
                  <a:cubicBezTo>
                    <a:pt x="1768389" y="1603"/>
                    <a:pt x="1824407" y="-12896"/>
                    <a:pt x="1868342" y="12587"/>
                  </a:cubicBezTo>
                  <a:lnTo>
                    <a:pt x="3056348" y="699073"/>
                  </a:lnTo>
                  <a:cubicBezTo>
                    <a:pt x="3100283" y="724556"/>
                    <a:pt x="3115880" y="780354"/>
                    <a:pt x="3091057" y="823190"/>
                  </a:cubicBezTo>
                  <a:lnTo>
                    <a:pt x="1050270" y="4354038"/>
                  </a:lnTo>
                </a:path>
              </a:pathLst>
            </a:custGeom>
            <a:noFill/>
            <a:ln cap="flat" cmpd="sng" w="9525">
              <a:solidFill>
                <a:schemeClr val="lt2">
                  <a:alpha val="2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36" name="Google Shape;636;p48"/>
            <p:cNvSpPr/>
            <p:nvPr/>
          </p:nvSpPr>
          <p:spPr>
            <a:xfrm>
              <a:off x="9446" y="2058"/>
              <a:ext cx="658587" cy="1139238"/>
            </a:xfrm>
            <a:custGeom>
              <a:rect b="b" l="l" r="r" t="t"/>
              <a:pathLst>
                <a:path extrusionOk="0" h="1139238" w="658587">
                  <a:moveTo>
                    <a:pt x="0" y="1139238"/>
                  </a:moveTo>
                  <a:lnTo>
                    <a:pt x="658588" y="0"/>
                  </a:lnTo>
                </a:path>
              </a:pathLst>
            </a:custGeom>
            <a:noFill/>
            <a:ln cap="flat" cmpd="sng" w="9525">
              <a:solidFill>
                <a:schemeClr val="lt2">
                  <a:alpha val="2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37" name="Google Shape;637;p48"/>
            <p:cNvSpPr/>
            <p:nvPr/>
          </p:nvSpPr>
          <p:spPr>
            <a:xfrm>
              <a:off x="9446" y="2058"/>
              <a:ext cx="2456193" cy="3964772"/>
            </a:xfrm>
            <a:custGeom>
              <a:rect b="b" l="l" r="r" t="t"/>
              <a:pathLst>
                <a:path extrusionOk="0" h="3964772" w="2456193">
                  <a:moveTo>
                    <a:pt x="2456194" y="0"/>
                  </a:moveTo>
                  <a:lnTo>
                    <a:pt x="190239" y="3920333"/>
                  </a:lnTo>
                  <a:cubicBezTo>
                    <a:pt x="165416" y="3963169"/>
                    <a:pt x="109398" y="3977668"/>
                    <a:pt x="65463" y="3952185"/>
                  </a:cubicBezTo>
                  <a:lnTo>
                    <a:pt x="0" y="3914401"/>
                  </a:lnTo>
                </a:path>
              </a:pathLst>
            </a:custGeom>
            <a:noFill/>
            <a:ln cap="flat" cmpd="sng" w="9525">
              <a:solidFill>
                <a:schemeClr val="lt2">
                  <a:alpha val="2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38" name="Google Shape;638;p48"/>
            <p:cNvSpPr/>
            <p:nvPr/>
          </p:nvSpPr>
          <p:spPr>
            <a:xfrm>
              <a:off x="11290896" y="2630917"/>
              <a:ext cx="894951" cy="2143814"/>
            </a:xfrm>
            <a:custGeom>
              <a:rect b="b" l="l" r="r" t="t"/>
              <a:pathLst>
                <a:path extrusionOk="0" h="2143814" w="894951">
                  <a:moveTo>
                    <a:pt x="894952" y="0"/>
                  </a:moveTo>
                  <a:lnTo>
                    <a:pt x="11857" y="1530041"/>
                  </a:lnTo>
                  <a:cubicBezTo>
                    <a:pt x="-12967" y="1573098"/>
                    <a:pt x="2411" y="1628895"/>
                    <a:pt x="46564" y="1654158"/>
                  </a:cubicBezTo>
                  <a:lnTo>
                    <a:pt x="894952" y="2143815"/>
                  </a:lnTo>
                </a:path>
              </a:pathLst>
            </a:custGeom>
            <a:noFill/>
            <a:ln cap="flat" cmpd="sng" w="9525">
              <a:solidFill>
                <a:schemeClr val="lt2">
                  <a:alpha val="2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39" name="Google Shape;639;p48"/>
            <p:cNvSpPr/>
            <p:nvPr/>
          </p:nvSpPr>
          <p:spPr>
            <a:xfrm>
              <a:off x="6259515" y="2842377"/>
              <a:ext cx="1868919" cy="1869365"/>
            </a:xfrm>
            <a:custGeom>
              <a:rect b="b" l="l" r="r" t="t"/>
              <a:pathLst>
                <a:path extrusionOk="0" h="1869365" w="1868919">
                  <a:moveTo>
                    <a:pt x="661586" y="1828009"/>
                  </a:moveTo>
                  <a:cubicBezTo>
                    <a:pt x="1154319" y="1978707"/>
                    <a:pt x="1676488" y="1704552"/>
                    <a:pt x="1825428" y="1217091"/>
                  </a:cubicBezTo>
                  <a:cubicBezTo>
                    <a:pt x="1980299" y="710519"/>
                    <a:pt x="1709220" y="193842"/>
                    <a:pt x="1208359" y="40508"/>
                  </a:cubicBezTo>
                  <a:cubicBezTo>
                    <a:pt x="715846" y="-110189"/>
                    <a:pt x="190822" y="172753"/>
                    <a:pt x="38586" y="670538"/>
                  </a:cubicBezTo>
                  <a:cubicBezTo>
                    <a:pt x="-108157" y="1150090"/>
                    <a:pt x="177421" y="1679948"/>
                    <a:pt x="661586" y="1828009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2">
                  <a:alpha val="2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40" name="Google Shape;640;p48"/>
            <p:cNvSpPr/>
            <p:nvPr/>
          </p:nvSpPr>
          <p:spPr>
            <a:xfrm>
              <a:off x="10209128" y="5060662"/>
              <a:ext cx="1868855" cy="1790883"/>
            </a:xfrm>
            <a:custGeom>
              <a:rect b="b" l="l" r="r" t="t"/>
              <a:pathLst>
                <a:path extrusionOk="0" h="1790883" w="1868855">
                  <a:moveTo>
                    <a:pt x="1311323" y="1790665"/>
                  </a:moveTo>
                  <a:cubicBezTo>
                    <a:pt x="1550330" y="1686319"/>
                    <a:pt x="1743864" y="1483778"/>
                    <a:pt x="1825364" y="1217091"/>
                  </a:cubicBezTo>
                  <a:cubicBezTo>
                    <a:pt x="1980235" y="710519"/>
                    <a:pt x="1709155" y="193842"/>
                    <a:pt x="1208295" y="40508"/>
                  </a:cubicBezTo>
                  <a:cubicBezTo>
                    <a:pt x="715782" y="-110189"/>
                    <a:pt x="190758" y="172753"/>
                    <a:pt x="38522" y="670538"/>
                  </a:cubicBezTo>
                  <a:cubicBezTo>
                    <a:pt x="-97677" y="1116040"/>
                    <a:pt x="139134" y="1605039"/>
                    <a:pt x="562009" y="1790884"/>
                  </a:cubicBezTo>
                </a:path>
              </a:pathLst>
            </a:custGeom>
            <a:noFill/>
            <a:ln cap="flat" cmpd="sng" w="9525">
              <a:solidFill>
                <a:schemeClr val="lt2">
                  <a:alpha val="2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41" name="Google Shape;641;p48"/>
            <p:cNvSpPr/>
            <p:nvPr/>
          </p:nvSpPr>
          <p:spPr>
            <a:xfrm>
              <a:off x="1720280" y="6168706"/>
              <a:ext cx="1800461" cy="682620"/>
            </a:xfrm>
            <a:custGeom>
              <a:rect b="b" l="l" r="r" t="t"/>
              <a:pathLst>
                <a:path extrusionOk="0" h="682620" w="1800461">
                  <a:moveTo>
                    <a:pt x="1800462" y="682620"/>
                  </a:moveTo>
                  <a:cubicBezTo>
                    <a:pt x="1719402" y="385179"/>
                    <a:pt x="1493355" y="138483"/>
                    <a:pt x="1173068" y="40508"/>
                  </a:cubicBezTo>
                  <a:cubicBezTo>
                    <a:pt x="680555" y="-110189"/>
                    <a:pt x="155530" y="172753"/>
                    <a:pt x="3295" y="670538"/>
                  </a:cubicBezTo>
                  <a:cubicBezTo>
                    <a:pt x="1977" y="674493"/>
                    <a:pt x="1098" y="678666"/>
                    <a:pt x="0" y="682620"/>
                  </a:cubicBezTo>
                  <a:lnTo>
                    <a:pt x="1800462" y="68262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42" name="Google Shape;642;p48"/>
            <p:cNvSpPr/>
            <p:nvPr/>
          </p:nvSpPr>
          <p:spPr>
            <a:xfrm>
              <a:off x="5789991" y="2058"/>
              <a:ext cx="1858236" cy="841634"/>
            </a:xfrm>
            <a:custGeom>
              <a:rect b="b" l="l" r="r" t="t"/>
              <a:pathLst>
                <a:path extrusionOk="0" h="841634" w="1858236">
                  <a:moveTo>
                    <a:pt x="0" y="0"/>
                  </a:moveTo>
                  <a:cubicBezTo>
                    <a:pt x="39321" y="360268"/>
                    <a:pt x="291070" y="688683"/>
                    <a:pt x="655951" y="800279"/>
                  </a:cubicBezTo>
                  <a:cubicBezTo>
                    <a:pt x="1148684" y="950976"/>
                    <a:pt x="1670853" y="676821"/>
                    <a:pt x="1819793" y="189360"/>
                  </a:cubicBezTo>
                  <a:cubicBezTo>
                    <a:pt x="1839125" y="126094"/>
                    <a:pt x="1851866" y="62827"/>
                    <a:pt x="1858237" y="0"/>
                  </a:cubicBezTo>
                </a:path>
              </a:pathLst>
            </a:custGeom>
            <a:noFill/>
            <a:ln cap="flat" cmpd="sng" w="9525">
              <a:solidFill>
                <a:schemeClr val="lt2">
                  <a:alpha val="2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43" name="Google Shape;643;p48"/>
            <p:cNvSpPr/>
            <p:nvPr/>
          </p:nvSpPr>
          <p:spPr>
            <a:xfrm>
              <a:off x="7171531" y="6659263"/>
              <a:ext cx="1133087" cy="192063"/>
            </a:xfrm>
            <a:custGeom>
              <a:rect b="b" l="l" r="r" t="t"/>
              <a:pathLst>
                <a:path extrusionOk="0" h="192063" w="1133087">
                  <a:moveTo>
                    <a:pt x="1133088" y="192063"/>
                  </a:moveTo>
                  <a:cubicBezTo>
                    <a:pt x="1046754" y="126380"/>
                    <a:pt x="947022" y="74537"/>
                    <a:pt x="836086" y="40487"/>
                  </a:cubicBezTo>
                  <a:cubicBezTo>
                    <a:pt x="539743" y="-50239"/>
                    <a:pt x="231538" y="16323"/>
                    <a:pt x="0" y="192063"/>
                  </a:cubicBezTo>
                </a:path>
              </a:pathLst>
            </a:custGeom>
            <a:noFill/>
            <a:ln cap="flat" cmpd="sng" w="9525">
              <a:solidFill>
                <a:schemeClr val="lt2">
                  <a:alpha val="2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44" name="Google Shape;644;p48"/>
            <p:cNvSpPr/>
            <p:nvPr/>
          </p:nvSpPr>
          <p:spPr>
            <a:xfrm>
              <a:off x="5125033" y="1175785"/>
              <a:ext cx="26800" cy="46351"/>
            </a:xfrm>
            <a:custGeom>
              <a:rect b="b" l="l" r="r" t="t"/>
              <a:pathLst>
                <a:path extrusionOk="0" h="46351" w="26800">
                  <a:moveTo>
                    <a:pt x="26801" y="0"/>
                  </a:moveTo>
                  <a:lnTo>
                    <a:pt x="0" y="46352"/>
                  </a:lnTo>
                </a:path>
              </a:pathLst>
            </a:custGeom>
            <a:noFill/>
            <a:ln cap="flat" cmpd="sng" w="9525">
              <a:solidFill>
                <a:schemeClr val="lt2">
                  <a:alpha val="2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45" name="Google Shape;645;p48"/>
            <p:cNvSpPr/>
            <p:nvPr/>
          </p:nvSpPr>
          <p:spPr>
            <a:xfrm>
              <a:off x="4625490" y="4876165"/>
              <a:ext cx="2473761" cy="1975161"/>
            </a:xfrm>
            <a:custGeom>
              <a:rect b="b" l="l" r="r" t="t"/>
              <a:pathLst>
                <a:path extrusionOk="0" h="1975161" w="2473761">
                  <a:moveTo>
                    <a:pt x="1796728" y="1975162"/>
                  </a:moveTo>
                  <a:lnTo>
                    <a:pt x="2461906" y="822523"/>
                  </a:lnTo>
                  <a:cubicBezTo>
                    <a:pt x="2486729" y="779466"/>
                    <a:pt x="2471351" y="723669"/>
                    <a:pt x="2427196" y="698406"/>
                  </a:cubicBezTo>
                  <a:lnTo>
                    <a:pt x="1238971" y="12579"/>
                  </a:lnTo>
                  <a:cubicBezTo>
                    <a:pt x="1195036" y="-12904"/>
                    <a:pt x="1139019" y="1595"/>
                    <a:pt x="1114195" y="44651"/>
                  </a:cubicBezTo>
                  <a:lnTo>
                    <a:pt x="0" y="1975162"/>
                  </a:lnTo>
                </a:path>
              </a:pathLst>
            </a:custGeom>
            <a:noFill/>
            <a:ln cap="flat" cmpd="sng" w="9525">
              <a:solidFill>
                <a:schemeClr val="lt2">
                  <a:alpha val="2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646" name="Google Shape;646;p48"/>
          <p:cNvSpPr txBox="1"/>
          <p:nvPr>
            <p:ph idx="1" type="body"/>
          </p:nvPr>
        </p:nvSpPr>
        <p:spPr>
          <a:xfrm>
            <a:off x="359569" y="356212"/>
            <a:ext cx="8424900" cy="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47" name="Google Shape;647;p48"/>
          <p:cNvSpPr txBox="1"/>
          <p:nvPr>
            <p:ph type="title"/>
          </p:nvPr>
        </p:nvSpPr>
        <p:spPr>
          <a:xfrm>
            <a:off x="359569" y="598951"/>
            <a:ext cx="8424900" cy="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rimson Pr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grpSp>
        <p:nvGrpSpPr>
          <p:cNvPr id="648" name="Google Shape;648;p48"/>
          <p:cNvGrpSpPr/>
          <p:nvPr/>
        </p:nvGrpSpPr>
        <p:grpSpPr>
          <a:xfrm>
            <a:off x="8281988" y="4686218"/>
            <a:ext cx="502443" cy="168387"/>
            <a:chOff x="479425" y="6248291"/>
            <a:chExt cx="669924" cy="224516"/>
          </a:xfrm>
        </p:grpSpPr>
        <p:sp>
          <p:nvSpPr>
            <p:cNvPr id="649" name="Google Shape;649;p48"/>
            <p:cNvSpPr/>
            <p:nvPr/>
          </p:nvSpPr>
          <p:spPr>
            <a:xfrm>
              <a:off x="479425" y="6254460"/>
              <a:ext cx="130354" cy="172617"/>
            </a:xfrm>
            <a:custGeom>
              <a:rect b="b" l="l" r="r" t="t"/>
              <a:pathLst>
                <a:path extrusionOk="0" h="172617" w="130354">
                  <a:moveTo>
                    <a:pt x="92227" y="54176"/>
                  </a:moveTo>
                  <a:cubicBezTo>
                    <a:pt x="92227" y="67151"/>
                    <a:pt x="82986" y="75201"/>
                    <a:pt x="68131" y="75201"/>
                  </a:cubicBezTo>
                  <a:lnTo>
                    <a:pt x="37415" y="75201"/>
                  </a:lnTo>
                  <a:lnTo>
                    <a:pt x="37415" y="32914"/>
                  </a:lnTo>
                  <a:lnTo>
                    <a:pt x="68131" y="32914"/>
                  </a:lnTo>
                  <a:cubicBezTo>
                    <a:pt x="83198" y="32914"/>
                    <a:pt x="92227" y="40857"/>
                    <a:pt x="92227" y="54176"/>
                  </a:cubicBezTo>
                  <a:close/>
                  <a:moveTo>
                    <a:pt x="95272" y="102951"/>
                  </a:moveTo>
                  <a:cubicBezTo>
                    <a:pt x="117144" y="95563"/>
                    <a:pt x="130119" y="77425"/>
                    <a:pt x="130119" y="53938"/>
                  </a:cubicBezTo>
                  <a:cubicBezTo>
                    <a:pt x="130119" y="22190"/>
                    <a:pt x="107162" y="0"/>
                    <a:pt x="74274" y="0"/>
                  </a:cubicBez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70394"/>
                  </a:lnTo>
                  <a:cubicBezTo>
                    <a:pt x="0" y="171638"/>
                    <a:pt x="1006" y="172618"/>
                    <a:pt x="2224" y="172618"/>
                  </a:cubicBezTo>
                  <a:lnTo>
                    <a:pt x="35191" y="172618"/>
                  </a:lnTo>
                  <a:cubicBezTo>
                    <a:pt x="36435" y="172618"/>
                    <a:pt x="37415" y="171638"/>
                    <a:pt x="37415" y="170394"/>
                  </a:cubicBezTo>
                  <a:lnTo>
                    <a:pt x="37415" y="107876"/>
                  </a:lnTo>
                  <a:lnTo>
                    <a:pt x="57275" y="107876"/>
                  </a:lnTo>
                  <a:lnTo>
                    <a:pt x="89632" y="171400"/>
                  </a:lnTo>
                  <a:cubicBezTo>
                    <a:pt x="90003" y="172168"/>
                    <a:pt x="90771" y="172618"/>
                    <a:pt x="91592" y="172618"/>
                  </a:cubicBezTo>
                  <a:lnTo>
                    <a:pt x="128133" y="172618"/>
                  </a:lnTo>
                  <a:cubicBezTo>
                    <a:pt x="128901" y="172618"/>
                    <a:pt x="129642" y="172221"/>
                    <a:pt x="130040" y="171559"/>
                  </a:cubicBezTo>
                  <a:cubicBezTo>
                    <a:pt x="130437" y="170897"/>
                    <a:pt x="130463" y="170049"/>
                    <a:pt x="130093" y="169361"/>
                  </a:cubicBezTo>
                  <a:lnTo>
                    <a:pt x="95272" y="10295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50" name="Google Shape;650;p48"/>
            <p:cNvSpPr/>
            <p:nvPr/>
          </p:nvSpPr>
          <p:spPr>
            <a:xfrm>
              <a:off x="627814" y="6279827"/>
              <a:ext cx="43399" cy="43399"/>
            </a:xfrm>
            <a:custGeom>
              <a:rect b="b" l="l" r="r" t="t"/>
              <a:pathLst>
                <a:path extrusionOk="0" h="43399" w="43399">
                  <a:moveTo>
                    <a:pt x="21713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399"/>
                    <a:pt x="21713" y="43399"/>
                  </a:cubicBezTo>
                  <a:cubicBezTo>
                    <a:pt x="33496" y="43399"/>
                    <a:pt x="43399" y="33761"/>
                    <a:pt x="43399" y="21951"/>
                  </a:cubicBezTo>
                  <a:cubicBezTo>
                    <a:pt x="43399" y="10142"/>
                    <a:pt x="33867" y="0"/>
                    <a:pt x="21713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51" name="Google Shape;651;p48"/>
            <p:cNvSpPr/>
            <p:nvPr/>
          </p:nvSpPr>
          <p:spPr>
            <a:xfrm>
              <a:off x="631521" y="6337949"/>
              <a:ext cx="36011" cy="89393"/>
            </a:xfrm>
            <a:custGeom>
              <a:rect b="b" l="l" r="r" t="t"/>
              <a:pathLst>
                <a:path extrusionOk="0" h="89393" w="36011">
                  <a:moveTo>
                    <a:pt x="33788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87169"/>
                  </a:lnTo>
                  <a:cubicBezTo>
                    <a:pt x="0" y="88387"/>
                    <a:pt x="1006" y="89394"/>
                    <a:pt x="2224" y="89394"/>
                  </a:cubicBezTo>
                  <a:lnTo>
                    <a:pt x="33788" y="89394"/>
                  </a:lnTo>
                  <a:cubicBezTo>
                    <a:pt x="35006" y="89394"/>
                    <a:pt x="36012" y="88387"/>
                    <a:pt x="36012" y="87169"/>
                  </a:cubicBezTo>
                  <a:lnTo>
                    <a:pt x="36012" y="2224"/>
                  </a:lnTo>
                  <a:cubicBezTo>
                    <a:pt x="36012" y="1006"/>
                    <a:pt x="35006" y="0"/>
                    <a:pt x="33788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52" name="Google Shape;652;p48"/>
            <p:cNvSpPr/>
            <p:nvPr/>
          </p:nvSpPr>
          <p:spPr>
            <a:xfrm>
              <a:off x="697084" y="6306412"/>
              <a:ext cx="35985" cy="121168"/>
            </a:xfrm>
            <a:custGeom>
              <a:rect b="b" l="l" r="r" t="t"/>
              <a:pathLst>
                <a:path extrusionOk="0" h="121168" w="35985">
                  <a:moveTo>
                    <a:pt x="33761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18944"/>
                  </a:lnTo>
                  <a:cubicBezTo>
                    <a:pt x="0" y="120163"/>
                    <a:pt x="1006" y="121169"/>
                    <a:pt x="2224" y="121169"/>
                  </a:cubicBezTo>
                  <a:lnTo>
                    <a:pt x="33761" y="121169"/>
                  </a:lnTo>
                  <a:cubicBezTo>
                    <a:pt x="35006" y="121169"/>
                    <a:pt x="35985" y="120163"/>
                    <a:pt x="35985" y="118944"/>
                  </a:cubicBezTo>
                  <a:lnTo>
                    <a:pt x="35985" y="2224"/>
                  </a:lnTo>
                  <a:cubicBezTo>
                    <a:pt x="35985" y="1006"/>
                    <a:pt x="35006" y="0"/>
                    <a:pt x="33761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53" name="Google Shape;653;p48"/>
            <p:cNvSpPr/>
            <p:nvPr/>
          </p:nvSpPr>
          <p:spPr>
            <a:xfrm>
              <a:off x="693377" y="6248291"/>
              <a:ext cx="43399" cy="43425"/>
            </a:xfrm>
            <a:custGeom>
              <a:rect b="b" l="l" r="r" t="t"/>
              <a:pathLst>
                <a:path extrusionOk="0" h="43425" w="43399">
                  <a:moveTo>
                    <a:pt x="21686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426"/>
                    <a:pt x="21686" y="43426"/>
                  </a:cubicBezTo>
                  <a:cubicBezTo>
                    <a:pt x="33443" y="43426"/>
                    <a:pt x="43399" y="33787"/>
                    <a:pt x="43399" y="21951"/>
                  </a:cubicBezTo>
                  <a:cubicBezTo>
                    <a:pt x="43399" y="10115"/>
                    <a:pt x="33867" y="0"/>
                    <a:pt x="21686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54" name="Google Shape;654;p48"/>
            <p:cNvSpPr/>
            <p:nvPr/>
          </p:nvSpPr>
          <p:spPr>
            <a:xfrm>
              <a:off x="762011" y="6303976"/>
              <a:ext cx="124690" cy="168831"/>
            </a:xfrm>
            <a:custGeom>
              <a:rect b="b" l="l" r="r" t="t"/>
              <a:pathLst>
                <a:path extrusionOk="0" h="168831" w="124690">
                  <a:moveTo>
                    <a:pt x="89182" y="63179"/>
                  </a:moveTo>
                  <a:cubicBezTo>
                    <a:pt x="89182" y="81582"/>
                    <a:pt x="78432" y="93922"/>
                    <a:pt x="62465" y="93922"/>
                  </a:cubicBezTo>
                  <a:cubicBezTo>
                    <a:pt x="46498" y="93922"/>
                    <a:pt x="35509" y="81291"/>
                    <a:pt x="35509" y="63179"/>
                  </a:cubicBezTo>
                  <a:cubicBezTo>
                    <a:pt x="35509" y="45068"/>
                    <a:pt x="46339" y="32675"/>
                    <a:pt x="62465" y="32675"/>
                  </a:cubicBezTo>
                  <a:cubicBezTo>
                    <a:pt x="78590" y="32675"/>
                    <a:pt x="89182" y="44935"/>
                    <a:pt x="89182" y="63179"/>
                  </a:cubicBezTo>
                  <a:close/>
                  <a:moveTo>
                    <a:pt x="68634" y="0"/>
                  </a:moveTo>
                  <a:cubicBezTo>
                    <a:pt x="54971" y="0"/>
                    <a:pt x="42552" y="4766"/>
                    <a:pt x="35032" y="12498"/>
                  </a:cubicBezTo>
                  <a:lnTo>
                    <a:pt x="35032" y="4819"/>
                  </a:lnTo>
                  <a:cubicBezTo>
                    <a:pt x="35032" y="3601"/>
                    <a:pt x="34052" y="2595"/>
                    <a:pt x="32808" y="2595"/>
                  </a:cubicBezTo>
                  <a:lnTo>
                    <a:pt x="2224" y="2595"/>
                  </a:lnTo>
                  <a:cubicBezTo>
                    <a:pt x="980" y="2595"/>
                    <a:pt x="0" y="3601"/>
                    <a:pt x="0" y="4819"/>
                  </a:cubicBezTo>
                  <a:lnTo>
                    <a:pt x="0" y="166607"/>
                  </a:lnTo>
                  <a:cubicBezTo>
                    <a:pt x="0" y="167825"/>
                    <a:pt x="980" y="168831"/>
                    <a:pt x="2224" y="168831"/>
                  </a:cubicBezTo>
                  <a:lnTo>
                    <a:pt x="33761" y="168831"/>
                  </a:lnTo>
                  <a:cubicBezTo>
                    <a:pt x="35006" y="168831"/>
                    <a:pt x="35985" y="167825"/>
                    <a:pt x="35985" y="166607"/>
                  </a:cubicBezTo>
                  <a:lnTo>
                    <a:pt x="35985" y="115926"/>
                  </a:lnTo>
                  <a:cubicBezTo>
                    <a:pt x="43399" y="122678"/>
                    <a:pt x="54706" y="126597"/>
                    <a:pt x="67443" y="126597"/>
                  </a:cubicBezTo>
                  <a:cubicBezTo>
                    <a:pt x="101151" y="126597"/>
                    <a:pt x="124691" y="100409"/>
                    <a:pt x="124691" y="62941"/>
                  </a:cubicBezTo>
                  <a:cubicBezTo>
                    <a:pt x="124691" y="25473"/>
                    <a:pt x="102157" y="0"/>
                    <a:pt x="68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55" name="Google Shape;655;p48"/>
            <p:cNvSpPr/>
            <p:nvPr/>
          </p:nvSpPr>
          <p:spPr>
            <a:xfrm>
              <a:off x="898882" y="6303658"/>
              <a:ext cx="119474" cy="128291"/>
            </a:xfrm>
            <a:custGeom>
              <a:rect b="b" l="l" r="r" t="t"/>
              <a:pathLst>
                <a:path extrusionOk="0" h="128291" w="119474">
                  <a:moveTo>
                    <a:pt x="36515" y="48616"/>
                  </a:moveTo>
                  <a:cubicBezTo>
                    <a:pt x="38263" y="39242"/>
                    <a:pt x="46630" y="30054"/>
                    <a:pt x="60108" y="30054"/>
                  </a:cubicBezTo>
                  <a:cubicBezTo>
                    <a:pt x="75784" y="30054"/>
                    <a:pt x="82509" y="39269"/>
                    <a:pt x="83754" y="48616"/>
                  </a:cubicBezTo>
                  <a:lnTo>
                    <a:pt x="36515" y="48616"/>
                  </a:lnTo>
                  <a:close/>
                  <a:moveTo>
                    <a:pt x="59605" y="0"/>
                  </a:moveTo>
                  <a:cubicBezTo>
                    <a:pt x="43982" y="0"/>
                    <a:pt x="29260" y="6196"/>
                    <a:pt x="18138" y="17423"/>
                  </a:cubicBezTo>
                  <a:cubicBezTo>
                    <a:pt x="6434" y="29207"/>
                    <a:pt x="0" y="45650"/>
                    <a:pt x="0" y="63682"/>
                  </a:cubicBezTo>
                  <a:cubicBezTo>
                    <a:pt x="0" y="82933"/>
                    <a:pt x="6487" y="99376"/>
                    <a:pt x="18774" y="111239"/>
                  </a:cubicBezTo>
                  <a:cubicBezTo>
                    <a:pt x="30186" y="122228"/>
                    <a:pt x="45703" y="128292"/>
                    <a:pt x="62465" y="128292"/>
                  </a:cubicBezTo>
                  <a:cubicBezTo>
                    <a:pt x="94849" y="128292"/>
                    <a:pt x="112246" y="108326"/>
                    <a:pt x="117727" y="89685"/>
                  </a:cubicBezTo>
                  <a:cubicBezTo>
                    <a:pt x="118071" y="88520"/>
                    <a:pt x="117409" y="87275"/>
                    <a:pt x="116244" y="86931"/>
                  </a:cubicBezTo>
                  <a:lnTo>
                    <a:pt x="89897" y="79093"/>
                  </a:lnTo>
                  <a:cubicBezTo>
                    <a:pt x="88785" y="78776"/>
                    <a:pt x="87593" y="79358"/>
                    <a:pt x="87170" y="80470"/>
                  </a:cubicBezTo>
                  <a:cubicBezTo>
                    <a:pt x="83251" y="91300"/>
                    <a:pt x="75016" y="96808"/>
                    <a:pt x="62703" y="96808"/>
                  </a:cubicBezTo>
                  <a:cubicBezTo>
                    <a:pt x="48669" y="96808"/>
                    <a:pt x="37495" y="87461"/>
                    <a:pt x="35720" y="74698"/>
                  </a:cubicBezTo>
                  <a:lnTo>
                    <a:pt x="116773" y="74698"/>
                  </a:lnTo>
                  <a:cubicBezTo>
                    <a:pt x="117992" y="74698"/>
                    <a:pt x="118971" y="73692"/>
                    <a:pt x="118998" y="72500"/>
                  </a:cubicBezTo>
                  <a:cubicBezTo>
                    <a:pt x="119024" y="72368"/>
                    <a:pt x="119051" y="72050"/>
                    <a:pt x="119077" y="71600"/>
                  </a:cubicBezTo>
                  <a:cubicBezTo>
                    <a:pt x="119210" y="69852"/>
                    <a:pt x="119474" y="66251"/>
                    <a:pt x="119474" y="62756"/>
                  </a:cubicBezTo>
                  <a:cubicBezTo>
                    <a:pt x="119474" y="24070"/>
                    <a:pt x="96543" y="53"/>
                    <a:pt x="59605" y="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56" name="Google Shape;656;p48"/>
            <p:cNvSpPr/>
            <p:nvPr/>
          </p:nvSpPr>
          <p:spPr>
            <a:xfrm>
              <a:off x="1038375" y="6303288"/>
              <a:ext cx="110974" cy="124266"/>
            </a:xfrm>
            <a:custGeom>
              <a:rect b="b" l="l" r="r" t="t"/>
              <a:pathLst>
                <a:path extrusionOk="0" h="124266" w="110974">
                  <a:moveTo>
                    <a:pt x="66516" y="26"/>
                  </a:moveTo>
                  <a:cubicBezTo>
                    <a:pt x="56401" y="26"/>
                    <a:pt x="43638" y="3548"/>
                    <a:pt x="35059" y="13028"/>
                  </a:cubicBezTo>
                  <a:lnTo>
                    <a:pt x="35059" y="5322"/>
                  </a:lnTo>
                  <a:cubicBezTo>
                    <a:pt x="35059" y="4104"/>
                    <a:pt x="34079" y="3098"/>
                    <a:pt x="32834" y="3098"/>
                  </a:cubicBezTo>
                  <a:lnTo>
                    <a:pt x="2251" y="3098"/>
                  </a:lnTo>
                  <a:cubicBezTo>
                    <a:pt x="1006" y="3098"/>
                    <a:pt x="0" y="4104"/>
                    <a:pt x="0" y="5322"/>
                  </a:cubicBezTo>
                  <a:lnTo>
                    <a:pt x="0" y="122043"/>
                  </a:lnTo>
                  <a:cubicBezTo>
                    <a:pt x="0" y="123261"/>
                    <a:pt x="1006" y="124267"/>
                    <a:pt x="2251" y="124267"/>
                  </a:cubicBezTo>
                  <a:lnTo>
                    <a:pt x="33788" y="124267"/>
                  </a:lnTo>
                  <a:cubicBezTo>
                    <a:pt x="35006" y="124267"/>
                    <a:pt x="36012" y="123261"/>
                    <a:pt x="36012" y="122043"/>
                  </a:cubicBezTo>
                  <a:lnTo>
                    <a:pt x="36012" y="54891"/>
                  </a:lnTo>
                  <a:cubicBezTo>
                    <a:pt x="36012" y="43955"/>
                    <a:pt x="42076" y="32914"/>
                    <a:pt x="55606" y="32914"/>
                  </a:cubicBezTo>
                  <a:cubicBezTo>
                    <a:pt x="72447" y="32914"/>
                    <a:pt x="74963" y="46100"/>
                    <a:pt x="74963" y="53938"/>
                  </a:cubicBezTo>
                  <a:lnTo>
                    <a:pt x="74963" y="122016"/>
                  </a:lnTo>
                  <a:cubicBezTo>
                    <a:pt x="74963" y="123234"/>
                    <a:pt x="75969" y="124240"/>
                    <a:pt x="77187" y="124240"/>
                  </a:cubicBezTo>
                  <a:lnTo>
                    <a:pt x="108750" y="124240"/>
                  </a:lnTo>
                  <a:cubicBezTo>
                    <a:pt x="109968" y="124240"/>
                    <a:pt x="110975" y="123234"/>
                    <a:pt x="110975" y="122016"/>
                  </a:cubicBezTo>
                  <a:lnTo>
                    <a:pt x="110975" y="48483"/>
                  </a:lnTo>
                  <a:cubicBezTo>
                    <a:pt x="110975" y="18588"/>
                    <a:pt x="93948" y="0"/>
                    <a:pt x="66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657" name="Google Shape;657;p48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Standard Title + content">
  <p:cSld name="4_Standard Title + content"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9" name="Google Shape;659;p49"/>
          <p:cNvGrpSpPr/>
          <p:nvPr/>
        </p:nvGrpSpPr>
        <p:grpSpPr>
          <a:xfrm>
            <a:off x="7084" y="1543"/>
            <a:ext cx="9132301" cy="5137115"/>
            <a:chOff x="9446" y="2058"/>
            <a:chExt cx="12176401" cy="6849487"/>
          </a:xfrm>
        </p:grpSpPr>
        <p:sp>
          <p:nvSpPr>
            <p:cNvPr id="660" name="Google Shape;660;p49"/>
            <p:cNvSpPr/>
            <p:nvPr/>
          </p:nvSpPr>
          <p:spPr>
            <a:xfrm>
              <a:off x="2247887" y="509679"/>
              <a:ext cx="1928859" cy="1927764"/>
            </a:xfrm>
            <a:custGeom>
              <a:rect b="b" l="l" r="r" t="t"/>
              <a:pathLst>
                <a:path extrusionOk="0" h="1927764" w="1928859">
                  <a:moveTo>
                    <a:pt x="1833687" y="576918"/>
                  </a:moveTo>
                  <a:lnTo>
                    <a:pt x="1454526" y="695543"/>
                  </a:lnTo>
                  <a:lnTo>
                    <a:pt x="1758777" y="440060"/>
                  </a:lnTo>
                  <a:cubicBezTo>
                    <a:pt x="1764489" y="435228"/>
                    <a:pt x="1765367" y="426441"/>
                    <a:pt x="1760535" y="420729"/>
                  </a:cubicBezTo>
                  <a:lnTo>
                    <a:pt x="1636637" y="273986"/>
                  </a:lnTo>
                  <a:cubicBezTo>
                    <a:pt x="1632024" y="268054"/>
                    <a:pt x="1623237" y="267395"/>
                    <a:pt x="1617526" y="272228"/>
                  </a:cubicBezTo>
                  <a:lnTo>
                    <a:pt x="1318327" y="523098"/>
                  </a:lnTo>
                  <a:lnTo>
                    <a:pt x="1499340" y="177109"/>
                  </a:lnTo>
                  <a:cubicBezTo>
                    <a:pt x="1502855" y="169859"/>
                    <a:pt x="1500219" y="161951"/>
                    <a:pt x="1493629" y="158217"/>
                  </a:cubicBezTo>
                  <a:lnTo>
                    <a:pt x="1323160" y="69468"/>
                  </a:lnTo>
                  <a:cubicBezTo>
                    <a:pt x="1316570" y="65513"/>
                    <a:pt x="1308442" y="68150"/>
                    <a:pt x="1304927" y="75399"/>
                  </a:cubicBezTo>
                  <a:lnTo>
                    <a:pt x="1120839" y="427100"/>
                  </a:lnTo>
                  <a:lnTo>
                    <a:pt x="1155328" y="31903"/>
                  </a:lnTo>
                  <a:cubicBezTo>
                    <a:pt x="1155987" y="24434"/>
                    <a:pt x="1150495" y="17404"/>
                    <a:pt x="1143026" y="16745"/>
                  </a:cubicBezTo>
                  <a:lnTo>
                    <a:pt x="951469" y="50"/>
                  </a:lnTo>
                  <a:cubicBezTo>
                    <a:pt x="944000" y="-609"/>
                    <a:pt x="937410" y="5322"/>
                    <a:pt x="936751" y="12791"/>
                  </a:cubicBezTo>
                  <a:lnTo>
                    <a:pt x="902920" y="401617"/>
                  </a:lnTo>
                  <a:lnTo>
                    <a:pt x="786053" y="28828"/>
                  </a:lnTo>
                  <a:cubicBezTo>
                    <a:pt x="783856" y="21139"/>
                    <a:pt x="776387" y="17185"/>
                    <a:pt x="769138" y="19821"/>
                  </a:cubicBezTo>
                  <a:lnTo>
                    <a:pt x="585489" y="77596"/>
                  </a:lnTo>
                  <a:cubicBezTo>
                    <a:pt x="578460" y="79133"/>
                    <a:pt x="574505" y="86383"/>
                    <a:pt x="576702" y="94291"/>
                  </a:cubicBezTo>
                  <a:lnTo>
                    <a:pt x="695107" y="472792"/>
                  </a:lnTo>
                  <a:lnTo>
                    <a:pt x="440064" y="169420"/>
                  </a:lnTo>
                  <a:cubicBezTo>
                    <a:pt x="435231" y="163489"/>
                    <a:pt x="426664" y="162830"/>
                    <a:pt x="420952" y="167663"/>
                  </a:cubicBezTo>
                  <a:lnTo>
                    <a:pt x="273770" y="290681"/>
                  </a:lnTo>
                  <a:cubicBezTo>
                    <a:pt x="268058" y="295514"/>
                    <a:pt x="267179" y="304301"/>
                    <a:pt x="272012" y="310013"/>
                  </a:cubicBezTo>
                  <a:lnTo>
                    <a:pt x="523321" y="609650"/>
                  </a:lnTo>
                  <a:lnTo>
                    <a:pt x="176892" y="428857"/>
                  </a:lnTo>
                  <a:cubicBezTo>
                    <a:pt x="170302" y="425123"/>
                    <a:pt x="162174" y="427539"/>
                    <a:pt x="158659" y="433690"/>
                  </a:cubicBezTo>
                  <a:lnTo>
                    <a:pt x="69471" y="604158"/>
                  </a:lnTo>
                  <a:cubicBezTo>
                    <a:pt x="65956" y="611408"/>
                    <a:pt x="68373" y="619316"/>
                    <a:pt x="75183" y="623050"/>
                  </a:cubicBezTo>
                  <a:lnTo>
                    <a:pt x="427982" y="807139"/>
                  </a:lnTo>
                  <a:lnTo>
                    <a:pt x="31467" y="772649"/>
                  </a:lnTo>
                  <a:cubicBezTo>
                    <a:pt x="23998" y="771990"/>
                    <a:pt x="17408" y="776823"/>
                    <a:pt x="16749" y="784512"/>
                  </a:cubicBezTo>
                  <a:lnTo>
                    <a:pt x="54" y="976508"/>
                  </a:lnTo>
                  <a:cubicBezTo>
                    <a:pt x="-605" y="983978"/>
                    <a:pt x="4887" y="991007"/>
                    <a:pt x="12355" y="991666"/>
                  </a:cubicBezTo>
                  <a:lnTo>
                    <a:pt x="400962" y="1025496"/>
                  </a:lnTo>
                  <a:lnTo>
                    <a:pt x="28831" y="1141924"/>
                  </a:lnTo>
                  <a:cubicBezTo>
                    <a:pt x="21582" y="1144560"/>
                    <a:pt x="17847" y="1151810"/>
                    <a:pt x="20044" y="1158620"/>
                  </a:cubicBezTo>
                  <a:lnTo>
                    <a:pt x="77379" y="1342928"/>
                  </a:lnTo>
                  <a:cubicBezTo>
                    <a:pt x="79796" y="1349738"/>
                    <a:pt x="87265" y="1353692"/>
                    <a:pt x="94514" y="1351056"/>
                  </a:cubicBezTo>
                  <a:lnTo>
                    <a:pt x="474773" y="1231991"/>
                  </a:lnTo>
                  <a:lnTo>
                    <a:pt x="169424" y="1487913"/>
                  </a:lnTo>
                  <a:cubicBezTo>
                    <a:pt x="163712" y="1492746"/>
                    <a:pt x="162833" y="1501533"/>
                    <a:pt x="167666" y="1507245"/>
                  </a:cubicBezTo>
                  <a:lnTo>
                    <a:pt x="291343" y="1654867"/>
                  </a:lnTo>
                  <a:cubicBezTo>
                    <a:pt x="296176" y="1659700"/>
                    <a:pt x="304744" y="1660359"/>
                    <a:pt x="310455" y="1656624"/>
                  </a:cubicBezTo>
                  <a:lnTo>
                    <a:pt x="609873" y="1405096"/>
                  </a:lnTo>
                  <a:lnTo>
                    <a:pt x="428641" y="1751744"/>
                  </a:lnTo>
                  <a:cubicBezTo>
                    <a:pt x="425346" y="1757895"/>
                    <a:pt x="427762" y="1765803"/>
                    <a:pt x="434572" y="1769538"/>
                  </a:cubicBezTo>
                  <a:lnTo>
                    <a:pt x="605040" y="1858287"/>
                  </a:lnTo>
                  <a:cubicBezTo>
                    <a:pt x="611631" y="1862021"/>
                    <a:pt x="619978" y="1859605"/>
                    <a:pt x="623493" y="1852356"/>
                  </a:cubicBezTo>
                  <a:lnTo>
                    <a:pt x="807581" y="1500655"/>
                  </a:lnTo>
                  <a:lnTo>
                    <a:pt x="773092" y="1896950"/>
                  </a:lnTo>
                  <a:cubicBezTo>
                    <a:pt x="772433" y="1904419"/>
                    <a:pt x="778145" y="1910350"/>
                    <a:pt x="785614" y="1911009"/>
                  </a:cubicBezTo>
                  <a:lnTo>
                    <a:pt x="977171" y="1927704"/>
                  </a:lnTo>
                  <a:cubicBezTo>
                    <a:pt x="984640" y="1928363"/>
                    <a:pt x="991230" y="1923530"/>
                    <a:pt x="991889" y="1915842"/>
                  </a:cubicBezTo>
                  <a:lnTo>
                    <a:pt x="1025939" y="1526576"/>
                  </a:lnTo>
                  <a:lnTo>
                    <a:pt x="1142807" y="1899586"/>
                  </a:lnTo>
                  <a:cubicBezTo>
                    <a:pt x="1145003" y="1906396"/>
                    <a:pt x="1152692" y="1910130"/>
                    <a:pt x="1159721" y="1907494"/>
                  </a:cubicBezTo>
                  <a:lnTo>
                    <a:pt x="1343151" y="1850598"/>
                  </a:lnTo>
                  <a:cubicBezTo>
                    <a:pt x="1350400" y="1847962"/>
                    <a:pt x="1354354" y="1840713"/>
                    <a:pt x="1352158" y="1832804"/>
                  </a:cubicBezTo>
                  <a:lnTo>
                    <a:pt x="1233313" y="1453864"/>
                  </a:lnTo>
                  <a:lnTo>
                    <a:pt x="1488796" y="1757675"/>
                  </a:lnTo>
                  <a:cubicBezTo>
                    <a:pt x="1493629" y="1763607"/>
                    <a:pt x="1502196" y="1764266"/>
                    <a:pt x="1507908" y="1759433"/>
                  </a:cubicBezTo>
                  <a:lnTo>
                    <a:pt x="1655310" y="1636414"/>
                  </a:lnTo>
                  <a:cubicBezTo>
                    <a:pt x="1661021" y="1631581"/>
                    <a:pt x="1661900" y="1622795"/>
                    <a:pt x="1657067" y="1617083"/>
                  </a:cubicBezTo>
                  <a:lnTo>
                    <a:pt x="1406637" y="1318544"/>
                  </a:lnTo>
                  <a:lnTo>
                    <a:pt x="1751967" y="1499337"/>
                  </a:lnTo>
                  <a:cubicBezTo>
                    <a:pt x="1758777" y="1502192"/>
                    <a:pt x="1766905" y="1499337"/>
                    <a:pt x="1770200" y="1493405"/>
                  </a:cubicBezTo>
                  <a:lnTo>
                    <a:pt x="1859389" y="1322937"/>
                  </a:lnTo>
                  <a:cubicBezTo>
                    <a:pt x="1862903" y="1316786"/>
                    <a:pt x="1860487" y="1307779"/>
                    <a:pt x="1853677" y="1305143"/>
                  </a:cubicBezTo>
                  <a:lnTo>
                    <a:pt x="1499780" y="1119957"/>
                  </a:lnTo>
                  <a:lnTo>
                    <a:pt x="1897392" y="1154665"/>
                  </a:lnTo>
                  <a:cubicBezTo>
                    <a:pt x="1904861" y="1155324"/>
                    <a:pt x="1911452" y="1150492"/>
                    <a:pt x="1912111" y="1142803"/>
                  </a:cubicBezTo>
                  <a:lnTo>
                    <a:pt x="1928806" y="950806"/>
                  </a:lnTo>
                  <a:cubicBezTo>
                    <a:pt x="1929465" y="943338"/>
                    <a:pt x="1923973" y="937406"/>
                    <a:pt x="1916504" y="936747"/>
                  </a:cubicBezTo>
                  <a:lnTo>
                    <a:pt x="1525482" y="902697"/>
                  </a:lnTo>
                  <a:lnTo>
                    <a:pt x="1900248" y="785391"/>
                  </a:lnTo>
                  <a:cubicBezTo>
                    <a:pt x="1907278" y="783853"/>
                    <a:pt x="1911452" y="775505"/>
                    <a:pt x="1909035" y="768695"/>
                  </a:cubicBezTo>
                  <a:lnTo>
                    <a:pt x="1851480" y="585486"/>
                  </a:lnTo>
                  <a:cubicBezTo>
                    <a:pt x="1849283" y="577797"/>
                    <a:pt x="1841814" y="573843"/>
                    <a:pt x="1834565" y="576479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61" name="Google Shape;661;p49"/>
            <p:cNvSpPr/>
            <p:nvPr/>
          </p:nvSpPr>
          <p:spPr>
            <a:xfrm>
              <a:off x="2769503" y="909693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11810" y="4369635"/>
                  </a:moveTo>
                  <a:cubicBezTo>
                    <a:pt x="-13013" y="4412471"/>
                    <a:pt x="2584" y="4468269"/>
                    <a:pt x="46519" y="4493752"/>
                  </a:cubicBez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0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5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2" y="1603"/>
                    <a:pt x="2511719" y="44440"/>
                  </a:cubicBezTo>
                  <a:lnTo>
                    <a:pt x="11810" y="4369635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62" name="Google Shape;662;p49"/>
            <p:cNvSpPr/>
            <p:nvPr/>
          </p:nvSpPr>
          <p:spPr>
            <a:xfrm>
              <a:off x="7780745" y="1376284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46519" y="4493751"/>
                  </a:move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1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6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3" y="1603"/>
                    <a:pt x="2511719" y="44440"/>
                  </a:cubicBezTo>
                  <a:lnTo>
                    <a:pt x="11810" y="4369635"/>
                  </a:lnTo>
                  <a:cubicBezTo>
                    <a:pt x="-13013" y="4412472"/>
                    <a:pt x="2583" y="4468269"/>
                    <a:pt x="46519" y="449375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63" name="Google Shape;663;p49"/>
            <p:cNvSpPr/>
            <p:nvPr/>
          </p:nvSpPr>
          <p:spPr>
            <a:xfrm>
              <a:off x="7364459" y="2058"/>
              <a:ext cx="2955464" cy="2806202"/>
            </a:xfrm>
            <a:custGeom>
              <a:rect b="b" l="l" r="r" t="t"/>
              <a:pathLst>
                <a:path extrusionOk="0" h="2806202" w="2955464">
                  <a:moveTo>
                    <a:pt x="2955464" y="0"/>
                  </a:moveTo>
                  <a:lnTo>
                    <a:pt x="1359301" y="2761763"/>
                  </a:lnTo>
                  <a:cubicBezTo>
                    <a:pt x="1334477" y="2804600"/>
                    <a:pt x="1278460" y="2819098"/>
                    <a:pt x="1234525" y="2793616"/>
                  </a:cubicBezTo>
                  <a:lnTo>
                    <a:pt x="46519" y="2107129"/>
                  </a:lnTo>
                  <a:cubicBezTo>
                    <a:pt x="2583" y="2081647"/>
                    <a:pt x="-13013" y="2025849"/>
                    <a:pt x="11810" y="1983012"/>
                  </a:cubicBezTo>
                  <a:lnTo>
                    <a:pt x="1158078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64" name="Google Shape;664;p49"/>
            <p:cNvSpPr/>
            <p:nvPr/>
          </p:nvSpPr>
          <p:spPr>
            <a:xfrm>
              <a:off x="4072347" y="2058"/>
              <a:ext cx="859810" cy="339024"/>
            </a:xfrm>
            <a:custGeom>
              <a:rect b="b" l="l" r="r" t="t"/>
              <a:pathLst>
                <a:path extrusionOk="0" h="339024" w="859810">
                  <a:moveTo>
                    <a:pt x="859811" y="0"/>
                  </a:moveTo>
                  <a:lnTo>
                    <a:pt x="689562" y="294585"/>
                  </a:lnTo>
                  <a:cubicBezTo>
                    <a:pt x="664739" y="337422"/>
                    <a:pt x="608721" y="351920"/>
                    <a:pt x="564786" y="326438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65" name="Google Shape;665;p49"/>
            <p:cNvSpPr/>
            <p:nvPr/>
          </p:nvSpPr>
          <p:spPr>
            <a:xfrm>
              <a:off x="9446" y="2497069"/>
              <a:ext cx="3102866" cy="4354037"/>
            </a:xfrm>
            <a:custGeom>
              <a:rect b="b" l="l" r="r" t="t"/>
              <a:pathLst>
                <a:path extrusionOk="0" h="4354037" w="3102866">
                  <a:moveTo>
                    <a:pt x="0" y="3061246"/>
                  </a:moveTo>
                  <a:lnTo>
                    <a:pt x="1743566" y="44440"/>
                  </a:lnTo>
                  <a:cubicBezTo>
                    <a:pt x="1768389" y="1603"/>
                    <a:pt x="1824407" y="-12896"/>
                    <a:pt x="1868342" y="12587"/>
                  </a:cubicBezTo>
                  <a:lnTo>
                    <a:pt x="3056348" y="699073"/>
                  </a:lnTo>
                  <a:cubicBezTo>
                    <a:pt x="3100283" y="724556"/>
                    <a:pt x="3115880" y="780354"/>
                    <a:pt x="3091057" y="823190"/>
                  </a:cubicBezTo>
                  <a:lnTo>
                    <a:pt x="1050270" y="4354038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66" name="Google Shape;666;p49"/>
            <p:cNvSpPr/>
            <p:nvPr/>
          </p:nvSpPr>
          <p:spPr>
            <a:xfrm>
              <a:off x="9446" y="2058"/>
              <a:ext cx="658587" cy="1139238"/>
            </a:xfrm>
            <a:custGeom>
              <a:rect b="b" l="l" r="r" t="t"/>
              <a:pathLst>
                <a:path extrusionOk="0" h="1139238" w="658587">
                  <a:moveTo>
                    <a:pt x="0" y="1139238"/>
                  </a:moveTo>
                  <a:lnTo>
                    <a:pt x="658588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67" name="Google Shape;667;p49"/>
            <p:cNvSpPr/>
            <p:nvPr/>
          </p:nvSpPr>
          <p:spPr>
            <a:xfrm>
              <a:off x="9446" y="2058"/>
              <a:ext cx="2456193" cy="3964772"/>
            </a:xfrm>
            <a:custGeom>
              <a:rect b="b" l="l" r="r" t="t"/>
              <a:pathLst>
                <a:path extrusionOk="0" h="3964772" w="2456193">
                  <a:moveTo>
                    <a:pt x="2456194" y="0"/>
                  </a:moveTo>
                  <a:lnTo>
                    <a:pt x="190239" y="3920333"/>
                  </a:lnTo>
                  <a:cubicBezTo>
                    <a:pt x="165416" y="3963169"/>
                    <a:pt x="109398" y="3977668"/>
                    <a:pt x="65463" y="3952185"/>
                  </a:cubicBezTo>
                  <a:lnTo>
                    <a:pt x="0" y="3914401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68" name="Google Shape;668;p49"/>
            <p:cNvSpPr/>
            <p:nvPr/>
          </p:nvSpPr>
          <p:spPr>
            <a:xfrm>
              <a:off x="11290896" y="2630917"/>
              <a:ext cx="894951" cy="2143814"/>
            </a:xfrm>
            <a:custGeom>
              <a:rect b="b" l="l" r="r" t="t"/>
              <a:pathLst>
                <a:path extrusionOk="0" h="2143814" w="894951">
                  <a:moveTo>
                    <a:pt x="894952" y="0"/>
                  </a:moveTo>
                  <a:lnTo>
                    <a:pt x="11857" y="1530041"/>
                  </a:lnTo>
                  <a:cubicBezTo>
                    <a:pt x="-12967" y="1573098"/>
                    <a:pt x="2411" y="1628895"/>
                    <a:pt x="46564" y="1654158"/>
                  </a:cubicBezTo>
                  <a:lnTo>
                    <a:pt x="894952" y="2143815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69" name="Google Shape;669;p49"/>
            <p:cNvSpPr/>
            <p:nvPr/>
          </p:nvSpPr>
          <p:spPr>
            <a:xfrm>
              <a:off x="6259515" y="2842377"/>
              <a:ext cx="1868919" cy="1869365"/>
            </a:xfrm>
            <a:custGeom>
              <a:rect b="b" l="l" r="r" t="t"/>
              <a:pathLst>
                <a:path extrusionOk="0" h="1869365" w="1868919">
                  <a:moveTo>
                    <a:pt x="661586" y="1828009"/>
                  </a:moveTo>
                  <a:cubicBezTo>
                    <a:pt x="1154319" y="1978707"/>
                    <a:pt x="1676488" y="1704552"/>
                    <a:pt x="1825428" y="1217091"/>
                  </a:cubicBezTo>
                  <a:cubicBezTo>
                    <a:pt x="1980299" y="710519"/>
                    <a:pt x="1709220" y="193842"/>
                    <a:pt x="1208359" y="40508"/>
                  </a:cubicBezTo>
                  <a:cubicBezTo>
                    <a:pt x="715846" y="-110189"/>
                    <a:pt x="190822" y="172753"/>
                    <a:pt x="38586" y="670538"/>
                  </a:cubicBezTo>
                  <a:cubicBezTo>
                    <a:pt x="-108157" y="1150090"/>
                    <a:pt x="177421" y="1679948"/>
                    <a:pt x="661586" y="1828009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70" name="Google Shape;670;p49"/>
            <p:cNvSpPr/>
            <p:nvPr/>
          </p:nvSpPr>
          <p:spPr>
            <a:xfrm>
              <a:off x="10209128" y="5060662"/>
              <a:ext cx="1868855" cy="1790883"/>
            </a:xfrm>
            <a:custGeom>
              <a:rect b="b" l="l" r="r" t="t"/>
              <a:pathLst>
                <a:path extrusionOk="0" h="1790883" w="1868855">
                  <a:moveTo>
                    <a:pt x="1311323" y="1790665"/>
                  </a:moveTo>
                  <a:cubicBezTo>
                    <a:pt x="1550330" y="1686319"/>
                    <a:pt x="1743864" y="1483778"/>
                    <a:pt x="1825364" y="1217091"/>
                  </a:cubicBezTo>
                  <a:cubicBezTo>
                    <a:pt x="1980235" y="710519"/>
                    <a:pt x="1709155" y="193842"/>
                    <a:pt x="1208295" y="40508"/>
                  </a:cubicBezTo>
                  <a:cubicBezTo>
                    <a:pt x="715782" y="-110189"/>
                    <a:pt x="190758" y="172753"/>
                    <a:pt x="38522" y="670538"/>
                  </a:cubicBezTo>
                  <a:cubicBezTo>
                    <a:pt x="-97677" y="1116040"/>
                    <a:pt x="139134" y="1605039"/>
                    <a:pt x="562009" y="1790884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71" name="Google Shape;671;p49"/>
            <p:cNvSpPr/>
            <p:nvPr/>
          </p:nvSpPr>
          <p:spPr>
            <a:xfrm>
              <a:off x="5789991" y="2058"/>
              <a:ext cx="1858236" cy="841634"/>
            </a:xfrm>
            <a:custGeom>
              <a:rect b="b" l="l" r="r" t="t"/>
              <a:pathLst>
                <a:path extrusionOk="0" h="841634" w="1858236">
                  <a:moveTo>
                    <a:pt x="0" y="0"/>
                  </a:moveTo>
                  <a:cubicBezTo>
                    <a:pt x="39321" y="360268"/>
                    <a:pt x="291070" y="688683"/>
                    <a:pt x="655951" y="800279"/>
                  </a:cubicBezTo>
                  <a:cubicBezTo>
                    <a:pt x="1148684" y="950976"/>
                    <a:pt x="1670853" y="676821"/>
                    <a:pt x="1819793" y="189360"/>
                  </a:cubicBezTo>
                  <a:cubicBezTo>
                    <a:pt x="1839125" y="126094"/>
                    <a:pt x="1851866" y="62827"/>
                    <a:pt x="1858237" y="0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72" name="Google Shape;672;p49"/>
            <p:cNvSpPr/>
            <p:nvPr/>
          </p:nvSpPr>
          <p:spPr>
            <a:xfrm>
              <a:off x="7171531" y="6659263"/>
              <a:ext cx="1133087" cy="192063"/>
            </a:xfrm>
            <a:custGeom>
              <a:rect b="b" l="l" r="r" t="t"/>
              <a:pathLst>
                <a:path extrusionOk="0" h="192063" w="1133087">
                  <a:moveTo>
                    <a:pt x="1133088" y="192063"/>
                  </a:moveTo>
                  <a:cubicBezTo>
                    <a:pt x="1046754" y="126380"/>
                    <a:pt x="947022" y="74537"/>
                    <a:pt x="836086" y="40487"/>
                  </a:cubicBezTo>
                  <a:cubicBezTo>
                    <a:pt x="539743" y="-50239"/>
                    <a:pt x="231538" y="16323"/>
                    <a:pt x="0" y="192063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73" name="Google Shape;673;p49"/>
            <p:cNvSpPr/>
            <p:nvPr/>
          </p:nvSpPr>
          <p:spPr>
            <a:xfrm>
              <a:off x="5125033" y="1175785"/>
              <a:ext cx="26800" cy="46351"/>
            </a:xfrm>
            <a:custGeom>
              <a:rect b="b" l="l" r="r" t="t"/>
              <a:pathLst>
                <a:path extrusionOk="0" h="46351" w="26800">
                  <a:moveTo>
                    <a:pt x="26801" y="0"/>
                  </a:moveTo>
                  <a:lnTo>
                    <a:pt x="0" y="46352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74" name="Google Shape;674;p49"/>
            <p:cNvSpPr/>
            <p:nvPr/>
          </p:nvSpPr>
          <p:spPr>
            <a:xfrm>
              <a:off x="4625490" y="4876165"/>
              <a:ext cx="2473761" cy="1975161"/>
            </a:xfrm>
            <a:custGeom>
              <a:rect b="b" l="l" r="r" t="t"/>
              <a:pathLst>
                <a:path extrusionOk="0" h="1975161" w="2473761">
                  <a:moveTo>
                    <a:pt x="1796728" y="1975162"/>
                  </a:moveTo>
                  <a:lnTo>
                    <a:pt x="2461906" y="822523"/>
                  </a:lnTo>
                  <a:cubicBezTo>
                    <a:pt x="2486729" y="779466"/>
                    <a:pt x="2471351" y="723669"/>
                    <a:pt x="2427196" y="698406"/>
                  </a:cubicBezTo>
                  <a:lnTo>
                    <a:pt x="1238971" y="12579"/>
                  </a:lnTo>
                  <a:cubicBezTo>
                    <a:pt x="1195036" y="-12904"/>
                    <a:pt x="1139019" y="1595"/>
                    <a:pt x="1114195" y="44651"/>
                  </a:cubicBezTo>
                  <a:lnTo>
                    <a:pt x="0" y="1975162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675" name="Google Shape;675;p49"/>
          <p:cNvSpPr/>
          <p:nvPr/>
        </p:nvSpPr>
        <p:spPr>
          <a:xfrm>
            <a:off x="8089022" y="1873"/>
            <a:ext cx="1050364" cy="977193"/>
          </a:xfrm>
          <a:custGeom>
            <a:rect b="b" l="l" r="r" t="t"/>
            <a:pathLst>
              <a:path extrusionOk="0" h="1302924" w="1400485">
                <a:moveTo>
                  <a:pt x="1400485" y="1028082"/>
                </a:moveTo>
                <a:lnTo>
                  <a:pt x="1233313" y="829056"/>
                </a:lnTo>
                <a:lnTo>
                  <a:pt x="1352158" y="1207997"/>
                </a:lnTo>
                <a:cubicBezTo>
                  <a:pt x="1354354" y="1215905"/>
                  <a:pt x="1350400" y="1223154"/>
                  <a:pt x="1343150" y="1225790"/>
                </a:cubicBezTo>
                <a:lnTo>
                  <a:pt x="1159722" y="1282686"/>
                </a:lnTo>
                <a:cubicBezTo>
                  <a:pt x="1152472" y="1285322"/>
                  <a:pt x="1145004" y="1281368"/>
                  <a:pt x="1142806" y="1274778"/>
                </a:cubicBezTo>
                <a:lnTo>
                  <a:pt x="1025939" y="901769"/>
                </a:lnTo>
                <a:lnTo>
                  <a:pt x="991889" y="1291034"/>
                </a:lnTo>
                <a:cubicBezTo>
                  <a:pt x="991231" y="1298503"/>
                  <a:pt x="984640" y="1303336"/>
                  <a:pt x="977171" y="1302897"/>
                </a:cubicBezTo>
                <a:lnTo>
                  <a:pt x="785613" y="1286201"/>
                </a:lnTo>
                <a:cubicBezTo>
                  <a:pt x="778145" y="1285542"/>
                  <a:pt x="772433" y="1279611"/>
                  <a:pt x="773092" y="1272142"/>
                </a:cubicBezTo>
                <a:lnTo>
                  <a:pt x="807581" y="875847"/>
                </a:lnTo>
                <a:lnTo>
                  <a:pt x="623493" y="1227548"/>
                </a:lnTo>
                <a:cubicBezTo>
                  <a:pt x="619978" y="1234797"/>
                  <a:pt x="611851" y="1237433"/>
                  <a:pt x="605041" y="1233479"/>
                </a:cubicBezTo>
                <a:lnTo>
                  <a:pt x="434572" y="1144730"/>
                </a:lnTo>
                <a:cubicBezTo>
                  <a:pt x="427982" y="1140996"/>
                  <a:pt x="425345" y="1133087"/>
                  <a:pt x="428641" y="1126936"/>
                </a:cubicBezTo>
                <a:lnTo>
                  <a:pt x="609873" y="780288"/>
                </a:lnTo>
                <a:lnTo>
                  <a:pt x="310455" y="1031817"/>
                </a:lnTo>
                <a:cubicBezTo>
                  <a:pt x="304744" y="1035771"/>
                  <a:pt x="296177" y="1034892"/>
                  <a:pt x="291344" y="1030059"/>
                </a:cubicBezTo>
                <a:lnTo>
                  <a:pt x="167666" y="882437"/>
                </a:lnTo>
                <a:cubicBezTo>
                  <a:pt x="162833" y="876506"/>
                  <a:pt x="163712" y="867939"/>
                  <a:pt x="169423" y="863106"/>
                </a:cubicBezTo>
                <a:lnTo>
                  <a:pt x="474773" y="607184"/>
                </a:lnTo>
                <a:lnTo>
                  <a:pt x="94514" y="726248"/>
                </a:lnTo>
                <a:cubicBezTo>
                  <a:pt x="87265" y="728884"/>
                  <a:pt x="79796" y="724930"/>
                  <a:pt x="77379" y="718120"/>
                </a:cubicBezTo>
                <a:lnTo>
                  <a:pt x="20044" y="533812"/>
                </a:lnTo>
                <a:cubicBezTo>
                  <a:pt x="17847" y="527002"/>
                  <a:pt x="21801" y="519753"/>
                  <a:pt x="28831" y="517117"/>
                </a:cubicBezTo>
                <a:lnTo>
                  <a:pt x="400962" y="400688"/>
                </a:lnTo>
                <a:lnTo>
                  <a:pt x="12355" y="366858"/>
                </a:lnTo>
                <a:cubicBezTo>
                  <a:pt x="4887" y="366199"/>
                  <a:pt x="-605" y="359170"/>
                  <a:pt x="54" y="351701"/>
                </a:cubicBezTo>
                <a:lnTo>
                  <a:pt x="16749" y="159704"/>
                </a:lnTo>
                <a:cubicBezTo>
                  <a:pt x="17408" y="152235"/>
                  <a:pt x="23998" y="147183"/>
                  <a:pt x="31467" y="147842"/>
                </a:cubicBezTo>
                <a:lnTo>
                  <a:pt x="427982" y="182331"/>
                </a:lnTo>
                <a:lnTo>
                  <a:pt x="78258" y="0"/>
                </a:lnTo>
                <a:lnTo>
                  <a:pt x="1400047" y="0"/>
                </a:lnTo>
                <a:lnTo>
                  <a:pt x="1400047" y="1028522"/>
                </a:lnTo>
                <a:close/>
              </a:path>
            </a:pathLst>
          </a:custGeom>
          <a:solidFill>
            <a:srgbClr val="FFE4C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76" name="Google Shape;676;p49"/>
          <p:cNvSpPr/>
          <p:nvPr/>
        </p:nvSpPr>
        <p:spPr>
          <a:xfrm>
            <a:off x="253650" y="1228781"/>
            <a:ext cx="8643000" cy="3302100"/>
          </a:xfrm>
          <a:prstGeom prst="roundRect">
            <a:avLst>
              <a:gd fmla="val 2506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77" name="Google Shape;677;p49"/>
          <p:cNvSpPr txBox="1"/>
          <p:nvPr>
            <p:ph idx="1" type="body"/>
          </p:nvPr>
        </p:nvSpPr>
        <p:spPr>
          <a:xfrm>
            <a:off x="359569" y="1709058"/>
            <a:ext cx="8424900" cy="28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/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78" name="Google Shape;678;p49"/>
          <p:cNvSpPr txBox="1"/>
          <p:nvPr>
            <p:ph idx="2" type="body"/>
          </p:nvPr>
        </p:nvSpPr>
        <p:spPr>
          <a:xfrm>
            <a:off x="359569" y="356212"/>
            <a:ext cx="8424900" cy="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latin typeface="Crimson Pro"/>
                <a:ea typeface="Crimson Pro"/>
                <a:cs typeface="Crimson Pro"/>
                <a:sym typeface="Crimson Pro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79" name="Google Shape;679;p49"/>
          <p:cNvSpPr txBox="1"/>
          <p:nvPr>
            <p:ph idx="3" type="body"/>
          </p:nvPr>
        </p:nvSpPr>
        <p:spPr>
          <a:xfrm>
            <a:off x="359569" y="1345225"/>
            <a:ext cx="84249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None/>
              <a:defRPr sz="17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80" name="Google Shape;680;p49"/>
          <p:cNvSpPr txBox="1"/>
          <p:nvPr>
            <p:ph type="title"/>
          </p:nvPr>
        </p:nvSpPr>
        <p:spPr>
          <a:xfrm>
            <a:off x="359569" y="598951"/>
            <a:ext cx="8424900" cy="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81" name="Google Shape;681;p49"/>
          <p:cNvSpPr/>
          <p:nvPr/>
        </p:nvSpPr>
        <p:spPr>
          <a:xfrm>
            <a:off x="1290210" y="4626530"/>
            <a:ext cx="1350346" cy="511965"/>
          </a:xfrm>
          <a:custGeom>
            <a:rect b="b" l="l" r="r" t="t"/>
            <a:pathLst>
              <a:path extrusionOk="0" h="682620" w="1800461">
                <a:moveTo>
                  <a:pt x="1800462" y="682620"/>
                </a:moveTo>
                <a:cubicBezTo>
                  <a:pt x="1719402" y="385179"/>
                  <a:pt x="1493355" y="138483"/>
                  <a:pt x="1173068" y="40508"/>
                </a:cubicBezTo>
                <a:cubicBezTo>
                  <a:pt x="680555" y="-110189"/>
                  <a:pt x="155530" y="172753"/>
                  <a:pt x="3295" y="670538"/>
                </a:cubicBezTo>
                <a:cubicBezTo>
                  <a:pt x="1977" y="674493"/>
                  <a:pt x="1098" y="678666"/>
                  <a:pt x="0" y="682620"/>
                </a:cubicBezTo>
                <a:lnTo>
                  <a:pt x="1800462" y="682620"/>
                </a:lnTo>
                <a:close/>
              </a:path>
            </a:pathLst>
          </a:custGeom>
          <a:solidFill>
            <a:srgbClr val="FFE4C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82" name="Google Shape;682;p49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Standard Title + content 2">
  <p:cSld name="4_Standard Title + content_2"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4" name="Google Shape;684;p50"/>
          <p:cNvGrpSpPr/>
          <p:nvPr/>
        </p:nvGrpSpPr>
        <p:grpSpPr>
          <a:xfrm>
            <a:off x="7084" y="1543"/>
            <a:ext cx="9132301" cy="5137115"/>
            <a:chOff x="9446" y="2058"/>
            <a:chExt cx="12176401" cy="6849487"/>
          </a:xfrm>
        </p:grpSpPr>
        <p:sp>
          <p:nvSpPr>
            <p:cNvPr id="685" name="Google Shape;685;p50"/>
            <p:cNvSpPr/>
            <p:nvPr/>
          </p:nvSpPr>
          <p:spPr>
            <a:xfrm>
              <a:off x="2247887" y="509679"/>
              <a:ext cx="1928859" cy="1927764"/>
            </a:xfrm>
            <a:custGeom>
              <a:rect b="b" l="l" r="r" t="t"/>
              <a:pathLst>
                <a:path extrusionOk="0" h="1927764" w="1928859">
                  <a:moveTo>
                    <a:pt x="1833687" y="576918"/>
                  </a:moveTo>
                  <a:lnTo>
                    <a:pt x="1454526" y="695543"/>
                  </a:lnTo>
                  <a:lnTo>
                    <a:pt x="1758777" y="440060"/>
                  </a:lnTo>
                  <a:cubicBezTo>
                    <a:pt x="1764489" y="435228"/>
                    <a:pt x="1765367" y="426441"/>
                    <a:pt x="1760535" y="420729"/>
                  </a:cubicBezTo>
                  <a:lnTo>
                    <a:pt x="1636637" y="273986"/>
                  </a:lnTo>
                  <a:cubicBezTo>
                    <a:pt x="1632024" y="268054"/>
                    <a:pt x="1623237" y="267395"/>
                    <a:pt x="1617526" y="272228"/>
                  </a:cubicBezTo>
                  <a:lnTo>
                    <a:pt x="1318327" y="523098"/>
                  </a:lnTo>
                  <a:lnTo>
                    <a:pt x="1499340" y="177109"/>
                  </a:lnTo>
                  <a:cubicBezTo>
                    <a:pt x="1502855" y="169859"/>
                    <a:pt x="1500219" y="161951"/>
                    <a:pt x="1493629" y="158217"/>
                  </a:cubicBezTo>
                  <a:lnTo>
                    <a:pt x="1323160" y="69468"/>
                  </a:lnTo>
                  <a:cubicBezTo>
                    <a:pt x="1316570" y="65513"/>
                    <a:pt x="1308442" y="68150"/>
                    <a:pt x="1304927" y="75399"/>
                  </a:cubicBezTo>
                  <a:lnTo>
                    <a:pt x="1120839" y="427100"/>
                  </a:lnTo>
                  <a:lnTo>
                    <a:pt x="1155328" y="31903"/>
                  </a:lnTo>
                  <a:cubicBezTo>
                    <a:pt x="1155987" y="24434"/>
                    <a:pt x="1150495" y="17404"/>
                    <a:pt x="1143026" y="16745"/>
                  </a:cubicBezTo>
                  <a:lnTo>
                    <a:pt x="951469" y="50"/>
                  </a:lnTo>
                  <a:cubicBezTo>
                    <a:pt x="944000" y="-609"/>
                    <a:pt x="937410" y="5322"/>
                    <a:pt x="936751" y="12791"/>
                  </a:cubicBezTo>
                  <a:lnTo>
                    <a:pt x="902920" y="401617"/>
                  </a:lnTo>
                  <a:lnTo>
                    <a:pt x="786053" y="28828"/>
                  </a:lnTo>
                  <a:cubicBezTo>
                    <a:pt x="783856" y="21139"/>
                    <a:pt x="776387" y="17185"/>
                    <a:pt x="769138" y="19821"/>
                  </a:cubicBezTo>
                  <a:lnTo>
                    <a:pt x="585489" y="77596"/>
                  </a:lnTo>
                  <a:cubicBezTo>
                    <a:pt x="578460" y="79133"/>
                    <a:pt x="574505" y="86383"/>
                    <a:pt x="576702" y="94291"/>
                  </a:cubicBezTo>
                  <a:lnTo>
                    <a:pt x="695107" y="472792"/>
                  </a:lnTo>
                  <a:lnTo>
                    <a:pt x="440064" y="169420"/>
                  </a:lnTo>
                  <a:cubicBezTo>
                    <a:pt x="435231" y="163489"/>
                    <a:pt x="426664" y="162830"/>
                    <a:pt x="420952" y="167663"/>
                  </a:cubicBezTo>
                  <a:lnTo>
                    <a:pt x="273770" y="290681"/>
                  </a:lnTo>
                  <a:cubicBezTo>
                    <a:pt x="268058" y="295514"/>
                    <a:pt x="267179" y="304301"/>
                    <a:pt x="272012" y="310013"/>
                  </a:cubicBezTo>
                  <a:lnTo>
                    <a:pt x="523321" y="609650"/>
                  </a:lnTo>
                  <a:lnTo>
                    <a:pt x="176892" y="428857"/>
                  </a:lnTo>
                  <a:cubicBezTo>
                    <a:pt x="170302" y="425123"/>
                    <a:pt x="162174" y="427539"/>
                    <a:pt x="158659" y="433690"/>
                  </a:cubicBezTo>
                  <a:lnTo>
                    <a:pt x="69471" y="604158"/>
                  </a:lnTo>
                  <a:cubicBezTo>
                    <a:pt x="65956" y="611408"/>
                    <a:pt x="68373" y="619316"/>
                    <a:pt x="75183" y="623050"/>
                  </a:cubicBezTo>
                  <a:lnTo>
                    <a:pt x="427982" y="807139"/>
                  </a:lnTo>
                  <a:lnTo>
                    <a:pt x="31467" y="772649"/>
                  </a:lnTo>
                  <a:cubicBezTo>
                    <a:pt x="23998" y="771990"/>
                    <a:pt x="17408" y="776823"/>
                    <a:pt x="16749" y="784512"/>
                  </a:cubicBezTo>
                  <a:lnTo>
                    <a:pt x="54" y="976508"/>
                  </a:lnTo>
                  <a:cubicBezTo>
                    <a:pt x="-605" y="983978"/>
                    <a:pt x="4887" y="991007"/>
                    <a:pt x="12355" y="991666"/>
                  </a:cubicBezTo>
                  <a:lnTo>
                    <a:pt x="400962" y="1025496"/>
                  </a:lnTo>
                  <a:lnTo>
                    <a:pt x="28831" y="1141924"/>
                  </a:lnTo>
                  <a:cubicBezTo>
                    <a:pt x="21582" y="1144560"/>
                    <a:pt x="17847" y="1151810"/>
                    <a:pt x="20044" y="1158620"/>
                  </a:cubicBezTo>
                  <a:lnTo>
                    <a:pt x="77379" y="1342928"/>
                  </a:lnTo>
                  <a:cubicBezTo>
                    <a:pt x="79796" y="1349738"/>
                    <a:pt x="87265" y="1353692"/>
                    <a:pt x="94514" y="1351056"/>
                  </a:cubicBezTo>
                  <a:lnTo>
                    <a:pt x="474773" y="1231991"/>
                  </a:lnTo>
                  <a:lnTo>
                    <a:pt x="169424" y="1487913"/>
                  </a:lnTo>
                  <a:cubicBezTo>
                    <a:pt x="163712" y="1492746"/>
                    <a:pt x="162833" y="1501533"/>
                    <a:pt x="167666" y="1507245"/>
                  </a:cubicBezTo>
                  <a:lnTo>
                    <a:pt x="291343" y="1654867"/>
                  </a:lnTo>
                  <a:cubicBezTo>
                    <a:pt x="296176" y="1659700"/>
                    <a:pt x="304744" y="1660359"/>
                    <a:pt x="310455" y="1656624"/>
                  </a:cubicBezTo>
                  <a:lnTo>
                    <a:pt x="609873" y="1405096"/>
                  </a:lnTo>
                  <a:lnTo>
                    <a:pt x="428641" y="1751744"/>
                  </a:lnTo>
                  <a:cubicBezTo>
                    <a:pt x="425346" y="1757895"/>
                    <a:pt x="427762" y="1765803"/>
                    <a:pt x="434572" y="1769538"/>
                  </a:cubicBezTo>
                  <a:lnTo>
                    <a:pt x="605040" y="1858287"/>
                  </a:lnTo>
                  <a:cubicBezTo>
                    <a:pt x="611631" y="1862021"/>
                    <a:pt x="619978" y="1859605"/>
                    <a:pt x="623493" y="1852356"/>
                  </a:cubicBezTo>
                  <a:lnTo>
                    <a:pt x="807581" y="1500655"/>
                  </a:lnTo>
                  <a:lnTo>
                    <a:pt x="773092" y="1896950"/>
                  </a:lnTo>
                  <a:cubicBezTo>
                    <a:pt x="772433" y="1904419"/>
                    <a:pt x="778145" y="1910350"/>
                    <a:pt x="785614" y="1911009"/>
                  </a:cubicBezTo>
                  <a:lnTo>
                    <a:pt x="977171" y="1927704"/>
                  </a:lnTo>
                  <a:cubicBezTo>
                    <a:pt x="984640" y="1928363"/>
                    <a:pt x="991230" y="1923530"/>
                    <a:pt x="991889" y="1915842"/>
                  </a:cubicBezTo>
                  <a:lnTo>
                    <a:pt x="1025939" y="1526576"/>
                  </a:lnTo>
                  <a:lnTo>
                    <a:pt x="1142807" y="1899586"/>
                  </a:lnTo>
                  <a:cubicBezTo>
                    <a:pt x="1145003" y="1906396"/>
                    <a:pt x="1152692" y="1910130"/>
                    <a:pt x="1159721" y="1907494"/>
                  </a:cubicBezTo>
                  <a:lnTo>
                    <a:pt x="1343151" y="1850598"/>
                  </a:lnTo>
                  <a:cubicBezTo>
                    <a:pt x="1350400" y="1847962"/>
                    <a:pt x="1354354" y="1840713"/>
                    <a:pt x="1352158" y="1832804"/>
                  </a:cubicBezTo>
                  <a:lnTo>
                    <a:pt x="1233313" y="1453864"/>
                  </a:lnTo>
                  <a:lnTo>
                    <a:pt x="1488796" y="1757675"/>
                  </a:lnTo>
                  <a:cubicBezTo>
                    <a:pt x="1493629" y="1763607"/>
                    <a:pt x="1502196" y="1764266"/>
                    <a:pt x="1507908" y="1759433"/>
                  </a:cubicBezTo>
                  <a:lnTo>
                    <a:pt x="1655310" y="1636414"/>
                  </a:lnTo>
                  <a:cubicBezTo>
                    <a:pt x="1661021" y="1631581"/>
                    <a:pt x="1661900" y="1622795"/>
                    <a:pt x="1657067" y="1617083"/>
                  </a:cubicBezTo>
                  <a:lnTo>
                    <a:pt x="1406637" y="1318544"/>
                  </a:lnTo>
                  <a:lnTo>
                    <a:pt x="1751967" y="1499337"/>
                  </a:lnTo>
                  <a:cubicBezTo>
                    <a:pt x="1758777" y="1502192"/>
                    <a:pt x="1766905" y="1499337"/>
                    <a:pt x="1770200" y="1493405"/>
                  </a:cubicBezTo>
                  <a:lnTo>
                    <a:pt x="1859389" y="1322937"/>
                  </a:lnTo>
                  <a:cubicBezTo>
                    <a:pt x="1862903" y="1316786"/>
                    <a:pt x="1860487" y="1307779"/>
                    <a:pt x="1853677" y="1305143"/>
                  </a:cubicBezTo>
                  <a:lnTo>
                    <a:pt x="1499780" y="1119957"/>
                  </a:lnTo>
                  <a:lnTo>
                    <a:pt x="1897392" y="1154665"/>
                  </a:lnTo>
                  <a:cubicBezTo>
                    <a:pt x="1904861" y="1155324"/>
                    <a:pt x="1911452" y="1150492"/>
                    <a:pt x="1912111" y="1142803"/>
                  </a:cubicBezTo>
                  <a:lnTo>
                    <a:pt x="1928806" y="950806"/>
                  </a:lnTo>
                  <a:cubicBezTo>
                    <a:pt x="1929465" y="943338"/>
                    <a:pt x="1923973" y="937406"/>
                    <a:pt x="1916504" y="936747"/>
                  </a:cubicBezTo>
                  <a:lnTo>
                    <a:pt x="1525482" y="902697"/>
                  </a:lnTo>
                  <a:lnTo>
                    <a:pt x="1900248" y="785391"/>
                  </a:lnTo>
                  <a:cubicBezTo>
                    <a:pt x="1907278" y="783853"/>
                    <a:pt x="1911452" y="775505"/>
                    <a:pt x="1909035" y="768695"/>
                  </a:cubicBezTo>
                  <a:lnTo>
                    <a:pt x="1851480" y="585486"/>
                  </a:lnTo>
                  <a:cubicBezTo>
                    <a:pt x="1849283" y="577797"/>
                    <a:pt x="1841814" y="573843"/>
                    <a:pt x="1834565" y="576479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86" name="Google Shape;686;p50"/>
            <p:cNvSpPr/>
            <p:nvPr/>
          </p:nvSpPr>
          <p:spPr>
            <a:xfrm>
              <a:off x="2769503" y="909693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11810" y="4369635"/>
                  </a:moveTo>
                  <a:cubicBezTo>
                    <a:pt x="-13013" y="4412471"/>
                    <a:pt x="2584" y="4468269"/>
                    <a:pt x="46519" y="4493752"/>
                  </a:cubicBez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0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5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2" y="1603"/>
                    <a:pt x="2511719" y="44440"/>
                  </a:cubicBezTo>
                  <a:lnTo>
                    <a:pt x="11810" y="4369635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87" name="Google Shape;687;p50"/>
            <p:cNvSpPr/>
            <p:nvPr/>
          </p:nvSpPr>
          <p:spPr>
            <a:xfrm>
              <a:off x="7780745" y="1376284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46519" y="4493751"/>
                  </a:move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1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6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3" y="1603"/>
                    <a:pt x="2511719" y="44440"/>
                  </a:cubicBezTo>
                  <a:lnTo>
                    <a:pt x="11810" y="4369635"/>
                  </a:lnTo>
                  <a:cubicBezTo>
                    <a:pt x="-13013" y="4412472"/>
                    <a:pt x="2583" y="4468269"/>
                    <a:pt x="46519" y="449375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88" name="Google Shape;688;p50"/>
            <p:cNvSpPr/>
            <p:nvPr/>
          </p:nvSpPr>
          <p:spPr>
            <a:xfrm>
              <a:off x="7364459" y="2058"/>
              <a:ext cx="2955464" cy="2806202"/>
            </a:xfrm>
            <a:custGeom>
              <a:rect b="b" l="l" r="r" t="t"/>
              <a:pathLst>
                <a:path extrusionOk="0" h="2806202" w="2955464">
                  <a:moveTo>
                    <a:pt x="2955464" y="0"/>
                  </a:moveTo>
                  <a:lnTo>
                    <a:pt x="1359301" y="2761763"/>
                  </a:lnTo>
                  <a:cubicBezTo>
                    <a:pt x="1334477" y="2804600"/>
                    <a:pt x="1278460" y="2819098"/>
                    <a:pt x="1234525" y="2793616"/>
                  </a:cubicBezTo>
                  <a:lnTo>
                    <a:pt x="46519" y="2107129"/>
                  </a:lnTo>
                  <a:cubicBezTo>
                    <a:pt x="2583" y="2081647"/>
                    <a:pt x="-13013" y="2025849"/>
                    <a:pt x="11810" y="1983012"/>
                  </a:cubicBezTo>
                  <a:lnTo>
                    <a:pt x="1158078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89" name="Google Shape;689;p50"/>
            <p:cNvSpPr/>
            <p:nvPr/>
          </p:nvSpPr>
          <p:spPr>
            <a:xfrm>
              <a:off x="4072347" y="2058"/>
              <a:ext cx="859810" cy="339024"/>
            </a:xfrm>
            <a:custGeom>
              <a:rect b="b" l="l" r="r" t="t"/>
              <a:pathLst>
                <a:path extrusionOk="0" h="339024" w="859810">
                  <a:moveTo>
                    <a:pt x="859811" y="0"/>
                  </a:moveTo>
                  <a:lnTo>
                    <a:pt x="689562" y="294585"/>
                  </a:lnTo>
                  <a:cubicBezTo>
                    <a:pt x="664739" y="337422"/>
                    <a:pt x="608721" y="351920"/>
                    <a:pt x="564786" y="326438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90" name="Google Shape;690;p50"/>
            <p:cNvSpPr/>
            <p:nvPr/>
          </p:nvSpPr>
          <p:spPr>
            <a:xfrm>
              <a:off x="9446" y="2497069"/>
              <a:ext cx="3102866" cy="4354037"/>
            </a:xfrm>
            <a:custGeom>
              <a:rect b="b" l="l" r="r" t="t"/>
              <a:pathLst>
                <a:path extrusionOk="0" h="4354037" w="3102866">
                  <a:moveTo>
                    <a:pt x="0" y="3061246"/>
                  </a:moveTo>
                  <a:lnTo>
                    <a:pt x="1743566" y="44440"/>
                  </a:lnTo>
                  <a:cubicBezTo>
                    <a:pt x="1768389" y="1603"/>
                    <a:pt x="1824407" y="-12896"/>
                    <a:pt x="1868342" y="12587"/>
                  </a:cubicBezTo>
                  <a:lnTo>
                    <a:pt x="3056348" y="699073"/>
                  </a:lnTo>
                  <a:cubicBezTo>
                    <a:pt x="3100283" y="724556"/>
                    <a:pt x="3115880" y="780354"/>
                    <a:pt x="3091057" y="823190"/>
                  </a:cubicBezTo>
                  <a:lnTo>
                    <a:pt x="1050270" y="4354038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91" name="Google Shape;691;p50"/>
            <p:cNvSpPr/>
            <p:nvPr/>
          </p:nvSpPr>
          <p:spPr>
            <a:xfrm>
              <a:off x="9446" y="2058"/>
              <a:ext cx="658587" cy="1139238"/>
            </a:xfrm>
            <a:custGeom>
              <a:rect b="b" l="l" r="r" t="t"/>
              <a:pathLst>
                <a:path extrusionOk="0" h="1139238" w="658587">
                  <a:moveTo>
                    <a:pt x="0" y="1139238"/>
                  </a:moveTo>
                  <a:lnTo>
                    <a:pt x="658588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92" name="Google Shape;692;p50"/>
            <p:cNvSpPr/>
            <p:nvPr/>
          </p:nvSpPr>
          <p:spPr>
            <a:xfrm>
              <a:off x="9446" y="2058"/>
              <a:ext cx="2456193" cy="3964772"/>
            </a:xfrm>
            <a:custGeom>
              <a:rect b="b" l="l" r="r" t="t"/>
              <a:pathLst>
                <a:path extrusionOk="0" h="3964772" w="2456193">
                  <a:moveTo>
                    <a:pt x="2456194" y="0"/>
                  </a:moveTo>
                  <a:lnTo>
                    <a:pt x="190239" y="3920333"/>
                  </a:lnTo>
                  <a:cubicBezTo>
                    <a:pt x="165416" y="3963169"/>
                    <a:pt x="109398" y="3977668"/>
                    <a:pt x="65463" y="3952185"/>
                  </a:cubicBezTo>
                  <a:lnTo>
                    <a:pt x="0" y="3914401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93" name="Google Shape;693;p50"/>
            <p:cNvSpPr/>
            <p:nvPr/>
          </p:nvSpPr>
          <p:spPr>
            <a:xfrm>
              <a:off x="11290896" y="2630917"/>
              <a:ext cx="894951" cy="2143814"/>
            </a:xfrm>
            <a:custGeom>
              <a:rect b="b" l="l" r="r" t="t"/>
              <a:pathLst>
                <a:path extrusionOk="0" h="2143814" w="894951">
                  <a:moveTo>
                    <a:pt x="894952" y="0"/>
                  </a:moveTo>
                  <a:lnTo>
                    <a:pt x="11857" y="1530041"/>
                  </a:lnTo>
                  <a:cubicBezTo>
                    <a:pt x="-12967" y="1573098"/>
                    <a:pt x="2411" y="1628895"/>
                    <a:pt x="46564" y="1654158"/>
                  </a:cubicBezTo>
                  <a:lnTo>
                    <a:pt x="894952" y="2143815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94" name="Google Shape;694;p50"/>
            <p:cNvSpPr/>
            <p:nvPr/>
          </p:nvSpPr>
          <p:spPr>
            <a:xfrm>
              <a:off x="6259515" y="2842377"/>
              <a:ext cx="1868919" cy="1869365"/>
            </a:xfrm>
            <a:custGeom>
              <a:rect b="b" l="l" r="r" t="t"/>
              <a:pathLst>
                <a:path extrusionOk="0" h="1869365" w="1868919">
                  <a:moveTo>
                    <a:pt x="661586" y="1828009"/>
                  </a:moveTo>
                  <a:cubicBezTo>
                    <a:pt x="1154319" y="1978707"/>
                    <a:pt x="1676488" y="1704552"/>
                    <a:pt x="1825428" y="1217091"/>
                  </a:cubicBezTo>
                  <a:cubicBezTo>
                    <a:pt x="1980299" y="710519"/>
                    <a:pt x="1709220" y="193842"/>
                    <a:pt x="1208359" y="40508"/>
                  </a:cubicBezTo>
                  <a:cubicBezTo>
                    <a:pt x="715846" y="-110189"/>
                    <a:pt x="190822" y="172753"/>
                    <a:pt x="38586" y="670538"/>
                  </a:cubicBezTo>
                  <a:cubicBezTo>
                    <a:pt x="-108157" y="1150090"/>
                    <a:pt x="177421" y="1679948"/>
                    <a:pt x="661586" y="1828009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95" name="Google Shape;695;p50"/>
            <p:cNvSpPr/>
            <p:nvPr/>
          </p:nvSpPr>
          <p:spPr>
            <a:xfrm>
              <a:off x="10209128" y="5060662"/>
              <a:ext cx="1868855" cy="1790883"/>
            </a:xfrm>
            <a:custGeom>
              <a:rect b="b" l="l" r="r" t="t"/>
              <a:pathLst>
                <a:path extrusionOk="0" h="1790883" w="1868855">
                  <a:moveTo>
                    <a:pt x="1311323" y="1790665"/>
                  </a:moveTo>
                  <a:cubicBezTo>
                    <a:pt x="1550330" y="1686319"/>
                    <a:pt x="1743864" y="1483778"/>
                    <a:pt x="1825364" y="1217091"/>
                  </a:cubicBezTo>
                  <a:cubicBezTo>
                    <a:pt x="1980235" y="710519"/>
                    <a:pt x="1709155" y="193842"/>
                    <a:pt x="1208295" y="40508"/>
                  </a:cubicBezTo>
                  <a:cubicBezTo>
                    <a:pt x="715782" y="-110189"/>
                    <a:pt x="190758" y="172753"/>
                    <a:pt x="38522" y="670538"/>
                  </a:cubicBezTo>
                  <a:cubicBezTo>
                    <a:pt x="-97677" y="1116040"/>
                    <a:pt x="139134" y="1605039"/>
                    <a:pt x="562009" y="1790884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96" name="Google Shape;696;p50"/>
            <p:cNvSpPr/>
            <p:nvPr/>
          </p:nvSpPr>
          <p:spPr>
            <a:xfrm>
              <a:off x="5789991" y="2058"/>
              <a:ext cx="1858236" cy="841634"/>
            </a:xfrm>
            <a:custGeom>
              <a:rect b="b" l="l" r="r" t="t"/>
              <a:pathLst>
                <a:path extrusionOk="0" h="841634" w="1858236">
                  <a:moveTo>
                    <a:pt x="0" y="0"/>
                  </a:moveTo>
                  <a:cubicBezTo>
                    <a:pt x="39321" y="360268"/>
                    <a:pt x="291070" y="688683"/>
                    <a:pt x="655951" y="800279"/>
                  </a:cubicBezTo>
                  <a:cubicBezTo>
                    <a:pt x="1148684" y="950976"/>
                    <a:pt x="1670853" y="676821"/>
                    <a:pt x="1819793" y="189360"/>
                  </a:cubicBezTo>
                  <a:cubicBezTo>
                    <a:pt x="1839125" y="126094"/>
                    <a:pt x="1851866" y="62827"/>
                    <a:pt x="1858237" y="0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97" name="Google Shape;697;p50"/>
            <p:cNvSpPr/>
            <p:nvPr/>
          </p:nvSpPr>
          <p:spPr>
            <a:xfrm>
              <a:off x="7171531" y="6659263"/>
              <a:ext cx="1133087" cy="192063"/>
            </a:xfrm>
            <a:custGeom>
              <a:rect b="b" l="l" r="r" t="t"/>
              <a:pathLst>
                <a:path extrusionOk="0" h="192063" w="1133087">
                  <a:moveTo>
                    <a:pt x="1133088" y="192063"/>
                  </a:moveTo>
                  <a:cubicBezTo>
                    <a:pt x="1046754" y="126380"/>
                    <a:pt x="947022" y="74537"/>
                    <a:pt x="836086" y="40487"/>
                  </a:cubicBezTo>
                  <a:cubicBezTo>
                    <a:pt x="539743" y="-50239"/>
                    <a:pt x="231538" y="16323"/>
                    <a:pt x="0" y="192063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98" name="Google Shape;698;p50"/>
            <p:cNvSpPr/>
            <p:nvPr/>
          </p:nvSpPr>
          <p:spPr>
            <a:xfrm>
              <a:off x="5125033" y="1175785"/>
              <a:ext cx="26800" cy="46351"/>
            </a:xfrm>
            <a:custGeom>
              <a:rect b="b" l="l" r="r" t="t"/>
              <a:pathLst>
                <a:path extrusionOk="0" h="46351" w="26800">
                  <a:moveTo>
                    <a:pt x="26801" y="0"/>
                  </a:moveTo>
                  <a:lnTo>
                    <a:pt x="0" y="46352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99" name="Google Shape;699;p50"/>
            <p:cNvSpPr/>
            <p:nvPr/>
          </p:nvSpPr>
          <p:spPr>
            <a:xfrm>
              <a:off x="4625490" y="4876165"/>
              <a:ext cx="2473761" cy="1975161"/>
            </a:xfrm>
            <a:custGeom>
              <a:rect b="b" l="l" r="r" t="t"/>
              <a:pathLst>
                <a:path extrusionOk="0" h="1975161" w="2473761">
                  <a:moveTo>
                    <a:pt x="1796728" y="1975162"/>
                  </a:moveTo>
                  <a:lnTo>
                    <a:pt x="2461906" y="822523"/>
                  </a:lnTo>
                  <a:cubicBezTo>
                    <a:pt x="2486729" y="779466"/>
                    <a:pt x="2471351" y="723669"/>
                    <a:pt x="2427196" y="698406"/>
                  </a:cubicBezTo>
                  <a:lnTo>
                    <a:pt x="1238971" y="12579"/>
                  </a:lnTo>
                  <a:cubicBezTo>
                    <a:pt x="1195036" y="-12904"/>
                    <a:pt x="1139019" y="1595"/>
                    <a:pt x="1114195" y="44651"/>
                  </a:cubicBezTo>
                  <a:lnTo>
                    <a:pt x="0" y="1975162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700" name="Google Shape;700;p50"/>
          <p:cNvSpPr/>
          <p:nvPr/>
        </p:nvSpPr>
        <p:spPr>
          <a:xfrm>
            <a:off x="8089022" y="1873"/>
            <a:ext cx="1050364" cy="977193"/>
          </a:xfrm>
          <a:custGeom>
            <a:rect b="b" l="l" r="r" t="t"/>
            <a:pathLst>
              <a:path extrusionOk="0" h="1302924" w="1400485">
                <a:moveTo>
                  <a:pt x="1400485" y="1028082"/>
                </a:moveTo>
                <a:lnTo>
                  <a:pt x="1233313" y="829056"/>
                </a:lnTo>
                <a:lnTo>
                  <a:pt x="1352158" y="1207997"/>
                </a:lnTo>
                <a:cubicBezTo>
                  <a:pt x="1354354" y="1215905"/>
                  <a:pt x="1350400" y="1223154"/>
                  <a:pt x="1343150" y="1225790"/>
                </a:cubicBezTo>
                <a:lnTo>
                  <a:pt x="1159722" y="1282686"/>
                </a:lnTo>
                <a:cubicBezTo>
                  <a:pt x="1152472" y="1285322"/>
                  <a:pt x="1145004" y="1281368"/>
                  <a:pt x="1142806" y="1274778"/>
                </a:cubicBezTo>
                <a:lnTo>
                  <a:pt x="1025939" y="901769"/>
                </a:lnTo>
                <a:lnTo>
                  <a:pt x="991889" y="1291034"/>
                </a:lnTo>
                <a:cubicBezTo>
                  <a:pt x="991231" y="1298503"/>
                  <a:pt x="984640" y="1303336"/>
                  <a:pt x="977171" y="1302897"/>
                </a:cubicBezTo>
                <a:lnTo>
                  <a:pt x="785613" y="1286201"/>
                </a:lnTo>
                <a:cubicBezTo>
                  <a:pt x="778145" y="1285542"/>
                  <a:pt x="772433" y="1279611"/>
                  <a:pt x="773092" y="1272142"/>
                </a:cubicBezTo>
                <a:lnTo>
                  <a:pt x="807581" y="875847"/>
                </a:lnTo>
                <a:lnTo>
                  <a:pt x="623493" y="1227548"/>
                </a:lnTo>
                <a:cubicBezTo>
                  <a:pt x="619978" y="1234797"/>
                  <a:pt x="611851" y="1237433"/>
                  <a:pt x="605041" y="1233479"/>
                </a:cubicBezTo>
                <a:lnTo>
                  <a:pt x="434572" y="1144730"/>
                </a:lnTo>
                <a:cubicBezTo>
                  <a:pt x="427982" y="1140996"/>
                  <a:pt x="425345" y="1133087"/>
                  <a:pt x="428641" y="1126936"/>
                </a:cubicBezTo>
                <a:lnTo>
                  <a:pt x="609873" y="780288"/>
                </a:lnTo>
                <a:lnTo>
                  <a:pt x="310455" y="1031817"/>
                </a:lnTo>
                <a:cubicBezTo>
                  <a:pt x="304744" y="1035771"/>
                  <a:pt x="296177" y="1034892"/>
                  <a:pt x="291344" y="1030059"/>
                </a:cubicBezTo>
                <a:lnTo>
                  <a:pt x="167666" y="882437"/>
                </a:lnTo>
                <a:cubicBezTo>
                  <a:pt x="162833" y="876506"/>
                  <a:pt x="163712" y="867939"/>
                  <a:pt x="169423" y="863106"/>
                </a:cubicBezTo>
                <a:lnTo>
                  <a:pt x="474773" y="607184"/>
                </a:lnTo>
                <a:lnTo>
                  <a:pt x="94514" y="726248"/>
                </a:lnTo>
                <a:cubicBezTo>
                  <a:pt x="87265" y="728884"/>
                  <a:pt x="79796" y="724930"/>
                  <a:pt x="77379" y="718120"/>
                </a:cubicBezTo>
                <a:lnTo>
                  <a:pt x="20044" y="533812"/>
                </a:lnTo>
                <a:cubicBezTo>
                  <a:pt x="17847" y="527002"/>
                  <a:pt x="21801" y="519753"/>
                  <a:pt x="28831" y="517117"/>
                </a:cubicBezTo>
                <a:lnTo>
                  <a:pt x="400962" y="400688"/>
                </a:lnTo>
                <a:lnTo>
                  <a:pt x="12355" y="366858"/>
                </a:lnTo>
                <a:cubicBezTo>
                  <a:pt x="4887" y="366199"/>
                  <a:pt x="-605" y="359170"/>
                  <a:pt x="54" y="351701"/>
                </a:cubicBezTo>
                <a:lnTo>
                  <a:pt x="16749" y="159704"/>
                </a:lnTo>
                <a:cubicBezTo>
                  <a:pt x="17408" y="152235"/>
                  <a:pt x="23998" y="147183"/>
                  <a:pt x="31467" y="147842"/>
                </a:cubicBezTo>
                <a:lnTo>
                  <a:pt x="427982" y="182331"/>
                </a:lnTo>
                <a:lnTo>
                  <a:pt x="78258" y="0"/>
                </a:lnTo>
                <a:lnTo>
                  <a:pt x="1400047" y="0"/>
                </a:lnTo>
                <a:lnTo>
                  <a:pt x="1400047" y="1028522"/>
                </a:lnTo>
                <a:close/>
              </a:path>
            </a:pathLst>
          </a:custGeom>
          <a:solidFill>
            <a:srgbClr val="FFE4C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01" name="Google Shape;701;p50"/>
          <p:cNvSpPr/>
          <p:nvPr/>
        </p:nvSpPr>
        <p:spPr>
          <a:xfrm>
            <a:off x="253650" y="1228781"/>
            <a:ext cx="8643000" cy="3302100"/>
          </a:xfrm>
          <a:prstGeom prst="roundRect">
            <a:avLst>
              <a:gd fmla="val 2506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02" name="Google Shape;702;p50"/>
          <p:cNvSpPr txBox="1"/>
          <p:nvPr>
            <p:ph idx="1" type="body"/>
          </p:nvPr>
        </p:nvSpPr>
        <p:spPr>
          <a:xfrm>
            <a:off x="359569" y="1709058"/>
            <a:ext cx="8424900" cy="28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/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2794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 sz="800">
                <a:solidFill>
                  <a:schemeClr val="lt1"/>
                </a:solidFill>
              </a:defRPr>
            </a:lvl6pPr>
            <a:lvl7pPr indent="-2794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 sz="800">
                <a:solidFill>
                  <a:schemeClr val="lt1"/>
                </a:solidFill>
              </a:defRPr>
            </a:lvl7pPr>
            <a:lvl8pPr indent="-2794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 sz="800">
                <a:solidFill>
                  <a:schemeClr val="lt1"/>
                </a:solidFill>
              </a:defRPr>
            </a:lvl8pPr>
            <a:lvl9pPr indent="-2794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03" name="Google Shape;703;p50"/>
          <p:cNvSpPr txBox="1"/>
          <p:nvPr>
            <p:ph idx="2" type="body"/>
          </p:nvPr>
        </p:nvSpPr>
        <p:spPr>
          <a:xfrm>
            <a:off x="359569" y="356212"/>
            <a:ext cx="8424900" cy="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latin typeface="Crimson Pro"/>
                <a:ea typeface="Crimson Pro"/>
                <a:cs typeface="Crimson Pro"/>
                <a:sym typeface="Crimson Pro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2794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704" name="Google Shape;704;p50"/>
          <p:cNvSpPr txBox="1"/>
          <p:nvPr>
            <p:ph idx="3" type="body"/>
          </p:nvPr>
        </p:nvSpPr>
        <p:spPr>
          <a:xfrm>
            <a:off x="359569" y="1345225"/>
            <a:ext cx="84249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None/>
              <a:defRPr sz="17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2984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705" name="Google Shape;705;p50"/>
          <p:cNvSpPr txBox="1"/>
          <p:nvPr>
            <p:ph type="title"/>
          </p:nvPr>
        </p:nvSpPr>
        <p:spPr>
          <a:xfrm>
            <a:off x="359569" y="598951"/>
            <a:ext cx="8424900" cy="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6" name="Google Shape;706;p50"/>
          <p:cNvSpPr/>
          <p:nvPr/>
        </p:nvSpPr>
        <p:spPr>
          <a:xfrm>
            <a:off x="1290210" y="4626530"/>
            <a:ext cx="1350346" cy="511965"/>
          </a:xfrm>
          <a:custGeom>
            <a:rect b="b" l="l" r="r" t="t"/>
            <a:pathLst>
              <a:path extrusionOk="0" h="682620" w="1800461">
                <a:moveTo>
                  <a:pt x="1800462" y="682620"/>
                </a:moveTo>
                <a:cubicBezTo>
                  <a:pt x="1719402" y="385179"/>
                  <a:pt x="1493355" y="138483"/>
                  <a:pt x="1173068" y="40508"/>
                </a:cubicBezTo>
                <a:cubicBezTo>
                  <a:pt x="680555" y="-110189"/>
                  <a:pt x="155530" y="172753"/>
                  <a:pt x="3295" y="670538"/>
                </a:cubicBezTo>
                <a:cubicBezTo>
                  <a:pt x="1977" y="674493"/>
                  <a:pt x="1098" y="678666"/>
                  <a:pt x="0" y="682620"/>
                </a:cubicBezTo>
                <a:lnTo>
                  <a:pt x="1800462" y="682620"/>
                </a:lnTo>
                <a:close/>
              </a:path>
            </a:pathLst>
          </a:custGeom>
          <a:solidFill>
            <a:srgbClr val="FFE4C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07" name="Google Shape;707;p50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Standard Title + content 1">
  <p:cSld name="4_Standard Title + content_1"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51"/>
          <p:cNvSpPr/>
          <p:nvPr/>
        </p:nvSpPr>
        <p:spPr>
          <a:xfrm>
            <a:off x="8089022" y="1873"/>
            <a:ext cx="1050364" cy="977193"/>
          </a:xfrm>
          <a:custGeom>
            <a:rect b="b" l="l" r="r" t="t"/>
            <a:pathLst>
              <a:path extrusionOk="0" h="1302924" w="1400485">
                <a:moveTo>
                  <a:pt x="1400485" y="1028082"/>
                </a:moveTo>
                <a:lnTo>
                  <a:pt x="1233313" y="829056"/>
                </a:lnTo>
                <a:lnTo>
                  <a:pt x="1352158" y="1207997"/>
                </a:lnTo>
                <a:cubicBezTo>
                  <a:pt x="1354354" y="1215905"/>
                  <a:pt x="1350400" y="1223154"/>
                  <a:pt x="1343150" y="1225790"/>
                </a:cubicBezTo>
                <a:lnTo>
                  <a:pt x="1159722" y="1282686"/>
                </a:lnTo>
                <a:cubicBezTo>
                  <a:pt x="1152472" y="1285322"/>
                  <a:pt x="1145004" y="1281368"/>
                  <a:pt x="1142806" y="1274778"/>
                </a:cubicBezTo>
                <a:lnTo>
                  <a:pt x="1025939" y="901769"/>
                </a:lnTo>
                <a:lnTo>
                  <a:pt x="991889" y="1291034"/>
                </a:lnTo>
                <a:cubicBezTo>
                  <a:pt x="991231" y="1298503"/>
                  <a:pt x="984640" y="1303336"/>
                  <a:pt x="977171" y="1302897"/>
                </a:cubicBezTo>
                <a:lnTo>
                  <a:pt x="785613" y="1286201"/>
                </a:lnTo>
                <a:cubicBezTo>
                  <a:pt x="778145" y="1285542"/>
                  <a:pt x="772433" y="1279611"/>
                  <a:pt x="773092" y="1272142"/>
                </a:cubicBezTo>
                <a:lnTo>
                  <a:pt x="807581" y="875847"/>
                </a:lnTo>
                <a:lnTo>
                  <a:pt x="623493" y="1227548"/>
                </a:lnTo>
                <a:cubicBezTo>
                  <a:pt x="619978" y="1234797"/>
                  <a:pt x="611851" y="1237433"/>
                  <a:pt x="605041" y="1233479"/>
                </a:cubicBezTo>
                <a:lnTo>
                  <a:pt x="434572" y="1144730"/>
                </a:lnTo>
                <a:cubicBezTo>
                  <a:pt x="427982" y="1140996"/>
                  <a:pt x="425345" y="1133087"/>
                  <a:pt x="428641" y="1126936"/>
                </a:cubicBezTo>
                <a:lnTo>
                  <a:pt x="609873" y="780288"/>
                </a:lnTo>
                <a:lnTo>
                  <a:pt x="310455" y="1031817"/>
                </a:lnTo>
                <a:cubicBezTo>
                  <a:pt x="304744" y="1035771"/>
                  <a:pt x="296177" y="1034892"/>
                  <a:pt x="291344" y="1030059"/>
                </a:cubicBezTo>
                <a:lnTo>
                  <a:pt x="167666" y="882437"/>
                </a:lnTo>
                <a:cubicBezTo>
                  <a:pt x="162833" y="876506"/>
                  <a:pt x="163712" y="867939"/>
                  <a:pt x="169423" y="863106"/>
                </a:cubicBezTo>
                <a:lnTo>
                  <a:pt x="474773" y="607184"/>
                </a:lnTo>
                <a:lnTo>
                  <a:pt x="94514" y="726248"/>
                </a:lnTo>
                <a:cubicBezTo>
                  <a:pt x="87265" y="728884"/>
                  <a:pt x="79796" y="724930"/>
                  <a:pt x="77379" y="718120"/>
                </a:cubicBezTo>
                <a:lnTo>
                  <a:pt x="20044" y="533812"/>
                </a:lnTo>
                <a:cubicBezTo>
                  <a:pt x="17847" y="527002"/>
                  <a:pt x="21801" y="519753"/>
                  <a:pt x="28831" y="517117"/>
                </a:cubicBezTo>
                <a:lnTo>
                  <a:pt x="400962" y="400688"/>
                </a:lnTo>
                <a:lnTo>
                  <a:pt x="12355" y="366858"/>
                </a:lnTo>
                <a:cubicBezTo>
                  <a:pt x="4887" y="366199"/>
                  <a:pt x="-605" y="359170"/>
                  <a:pt x="54" y="351701"/>
                </a:cubicBezTo>
                <a:lnTo>
                  <a:pt x="16749" y="159704"/>
                </a:lnTo>
                <a:cubicBezTo>
                  <a:pt x="17408" y="152235"/>
                  <a:pt x="23998" y="147183"/>
                  <a:pt x="31467" y="147842"/>
                </a:cubicBezTo>
                <a:lnTo>
                  <a:pt x="427982" y="182331"/>
                </a:lnTo>
                <a:lnTo>
                  <a:pt x="78258" y="0"/>
                </a:lnTo>
                <a:lnTo>
                  <a:pt x="1400047" y="0"/>
                </a:lnTo>
                <a:lnTo>
                  <a:pt x="1400047" y="1028522"/>
                </a:lnTo>
                <a:close/>
              </a:path>
            </a:pathLst>
          </a:custGeom>
          <a:solidFill>
            <a:srgbClr val="FFE4C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10" name="Google Shape;710;p51"/>
          <p:cNvSpPr/>
          <p:nvPr/>
        </p:nvSpPr>
        <p:spPr>
          <a:xfrm>
            <a:off x="1290210" y="4626530"/>
            <a:ext cx="1350346" cy="511965"/>
          </a:xfrm>
          <a:custGeom>
            <a:rect b="b" l="l" r="r" t="t"/>
            <a:pathLst>
              <a:path extrusionOk="0" h="682620" w="1800461">
                <a:moveTo>
                  <a:pt x="1800462" y="682620"/>
                </a:moveTo>
                <a:cubicBezTo>
                  <a:pt x="1719402" y="385179"/>
                  <a:pt x="1493355" y="138483"/>
                  <a:pt x="1173068" y="40508"/>
                </a:cubicBezTo>
                <a:cubicBezTo>
                  <a:pt x="680555" y="-110189"/>
                  <a:pt x="155530" y="172753"/>
                  <a:pt x="3295" y="670538"/>
                </a:cubicBezTo>
                <a:cubicBezTo>
                  <a:pt x="1977" y="674493"/>
                  <a:pt x="1098" y="678666"/>
                  <a:pt x="0" y="682620"/>
                </a:cubicBezTo>
                <a:lnTo>
                  <a:pt x="1800462" y="682620"/>
                </a:lnTo>
                <a:close/>
              </a:path>
            </a:pathLst>
          </a:custGeom>
          <a:solidFill>
            <a:srgbClr val="FFE4C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711" name="Google Shape;711;p51"/>
          <p:cNvGrpSpPr/>
          <p:nvPr/>
        </p:nvGrpSpPr>
        <p:grpSpPr>
          <a:xfrm>
            <a:off x="7084" y="1543"/>
            <a:ext cx="9132301" cy="5137115"/>
            <a:chOff x="9446" y="2058"/>
            <a:chExt cx="12176401" cy="6849487"/>
          </a:xfrm>
        </p:grpSpPr>
        <p:sp>
          <p:nvSpPr>
            <p:cNvPr id="712" name="Google Shape;712;p51"/>
            <p:cNvSpPr/>
            <p:nvPr/>
          </p:nvSpPr>
          <p:spPr>
            <a:xfrm>
              <a:off x="2247887" y="509679"/>
              <a:ext cx="1928859" cy="1927764"/>
            </a:xfrm>
            <a:custGeom>
              <a:rect b="b" l="l" r="r" t="t"/>
              <a:pathLst>
                <a:path extrusionOk="0" h="1927764" w="1928859">
                  <a:moveTo>
                    <a:pt x="1833687" y="576918"/>
                  </a:moveTo>
                  <a:lnTo>
                    <a:pt x="1454526" y="695543"/>
                  </a:lnTo>
                  <a:lnTo>
                    <a:pt x="1758777" y="440060"/>
                  </a:lnTo>
                  <a:cubicBezTo>
                    <a:pt x="1764489" y="435228"/>
                    <a:pt x="1765367" y="426441"/>
                    <a:pt x="1760535" y="420729"/>
                  </a:cubicBezTo>
                  <a:lnTo>
                    <a:pt x="1636637" y="273986"/>
                  </a:lnTo>
                  <a:cubicBezTo>
                    <a:pt x="1632024" y="268054"/>
                    <a:pt x="1623237" y="267395"/>
                    <a:pt x="1617526" y="272228"/>
                  </a:cubicBezTo>
                  <a:lnTo>
                    <a:pt x="1318327" y="523098"/>
                  </a:lnTo>
                  <a:lnTo>
                    <a:pt x="1499340" y="177109"/>
                  </a:lnTo>
                  <a:cubicBezTo>
                    <a:pt x="1502855" y="169859"/>
                    <a:pt x="1500219" y="161951"/>
                    <a:pt x="1493629" y="158217"/>
                  </a:cubicBezTo>
                  <a:lnTo>
                    <a:pt x="1323160" y="69468"/>
                  </a:lnTo>
                  <a:cubicBezTo>
                    <a:pt x="1316570" y="65513"/>
                    <a:pt x="1308442" y="68150"/>
                    <a:pt x="1304927" y="75399"/>
                  </a:cubicBezTo>
                  <a:lnTo>
                    <a:pt x="1120839" y="427100"/>
                  </a:lnTo>
                  <a:lnTo>
                    <a:pt x="1155328" y="31903"/>
                  </a:lnTo>
                  <a:cubicBezTo>
                    <a:pt x="1155987" y="24434"/>
                    <a:pt x="1150495" y="17404"/>
                    <a:pt x="1143026" y="16745"/>
                  </a:cubicBezTo>
                  <a:lnTo>
                    <a:pt x="951469" y="50"/>
                  </a:lnTo>
                  <a:cubicBezTo>
                    <a:pt x="944000" y="-609"/>
                    <a:pt x="937410" y="5322"/>
                    <a:pt x="936751" y="12791"/>
                  </a:cubicBezTo>
                  <a:lnTo>
                    <a:pt x="902920" y="401617"/>
                  </a:lnTo>
                  <a:lnTo>
                    <a:pt x="786053" y="28828"/>
                  </a:lnTo>
                  <a:cubicBezTo>
                    <a:pt x="783856" y="21139"/>
                    <a:pt x="776387" y="17185"/>
                    <a:pt x="769138" y="19821"/>
                  </a:cubicBezTo>
                  <a:lnTo>
                    <a:pt x="585489" y="77596"/>
                  </a:lnTo>
                  <a:cubicBezTo>
                    <a:pt x="578460" y="79133"/>
                    <a:pt x="574505" y="86383"/>
                    <a:pt x="576702" y="94291"/>
                  </a:cubicBezTo>
                  <a:lnTo>
                    <a:pt x="695107" y="472792"/>
                  </a:lnTo>
                  <a:lnTo>
                    <a:pt x="440064" y="169420"/>
                  </a:lnTo>
                  <a:cubicBezTo>
                    <a:pt x="435231" y="163489"/>
                    <a:pt x="426664" y="162830"/>
                    <a:pt x="420952" y="167663"/>
                  </a:cubicBezTo>
                  <a:lnTo>
                    <a:pt x="273770" y="290681"/>
                  </a:lnTo>
                  <a:cubicBezTo>
                    <a:pt x="268058" y="295514"/>
                    <a:pt x="267179" y="304301"/>
                    <a:pt x="272012" y="310013"/>
                  </a:cubicBezTo>
                  <a:lnTo>
                    <a:pt x="523321" y="609650"/>
                  </a:lnTo>
                  <a:lnTo>
                    <a:pt x="176892" y="428857"/>
                  </a:lnTo>
                  <a:cubicBezTo>
                    <a:pt x="170302" y="425123"/>
                    <a:pt x="162174" y="427539"/>
                    <a:pt x="158659" y="433690"/>
                  </a:cubicBezTo>
                  <a:lnTo>
                    <a:pt x="69471" y="604158"/>
                  </a:lnTo>
                  <a:cubicBezTo>
                    <a:pt x="65956" y="611408"/>
                    <a:pt x="68373" y="619316"/>
                    <a:pt x="75183" y="623050"/>
                  </a:cubicBezTo>
                  <a:lnTo>
                    <a:pt x="427982" y="807139"/>
                  </a:lnTo>
                  <a:lnTo>
                    <a:pt x="31467" y="772649"/>
                  </a:lnTo>
                  <a:cubicBezTo>
                    <a:pt x="23998" y="771990"/>
                    <a:pt x="17408" y="776823"/>
                    <a:pt x="16749" y="784512"/>
                  </a:cubicBezTo>
                  <a:lnTo>
                    <a:pt x="54" y="976508"/>
                  </a:lnTo>
                  <a:cubicBezTo>
                    <a:pt x="-605" y="983978"/>
                    <a:pt x="4887" y="991007"/>
                    <a:pt x="12355" y="991666"/>
                  </a:cubicBezTo>
                  <a:lnTo>
                    <a:pt x="400962" y="1025496"/>
                  </a:lnTo>
                  <a:lnTo>
                    <a:pt x="28831" y="1141924"/>
                  </a:lnTo>
                  <a:cubicBezTo>
                    <a:pt x="21582" y="1144560"/>
                    <a:pt x="17847" y="1151810"/>
                    <a:pt x="20044" y="1158620"/>
                  </a:cubicBezTo>
                  <a:lnTo>
                    <a:pt x="77379" y="1342928"/>
                  </a:lnTo>
                  <a:cubicBezTo>
                    <a:pt x="79796" y="1349738"/>
                    <a:pt x="87265" y="1353692"/>
                    <a:pt x="94514" y="1351056"/>
                  </a:cubicBezTo>
                  <a:lnTo>
                    <a:pt x="474773" y="1231991"/>
                  </a:lnTo>
                  <a:lnTo>
                    <a:pt x="169424" y="1487913"/>
                  </a:lnTo>
                  <a:cubicBezTo>
                    <a:pt x="163712" y="1492746"/>
                    <a:pt x="162833" y="1501533"/>
                    <a:pt x="167666" y="1507245"/>
                  </a:cubicBezTo>
                  <a:lnTo>
                    <a:pt x="291343" y="1654867"/>
                  </a:lnTo>
                  <a:cubicBezTo>
                    <a:pt x="296176" y="1659700"/>
                    <a:pt x="304744" y="1660359"/>
                    <a:pt x="310455" y="1656624"/>
                  </a:cubicBezTo>
                  <a:lnTo>
                    <a:pt x="609873" y="1405096"/>
                  </a:lnTo>
                  <a:lnTo>
                    <a:pt x="428641" y="1751744"/>
                  </a:lnTo>
                  <a:cubicBezTo>
                    <a:pt x="425346" y="1757895"/>
                    <a:pt x="427762" y="1765803"/>
                    <a:pt x="434572" y="1769538"/>
                  </a:cubicBezTo>
                  <a:lnTo>
                    <a:pt x="605040" y="1858287"/>
                  </a:lnTo>
                  <a:cubicBezTo>
                    <a:pt x="611631" y="1862021"/>
                    <a:pt x="619978" y="1859605"/>
                    <a:pt x="623493" y="1852356"/>
                  </a:cubicBezTo>
                  <a:lnTo>
                    <a:pt x="807581" y="1500655"/>
                  </a:lnTo>
                  <a:lnTo>
                    <a:pt x="773092" y="1896950"/>
                  </a:lnTo>
                  <a:cubicBezTo>
                    <a:pt x="772433" y="1904419"/>
                    <a:pt x="778145" y="1910350"/>
                    <a:pt x="785614" y="1911009"/>
                  </a:cubicBezTo>
                  <a:lnTo>
                    <a:pt x="977171" y="1927704"/>
                  </a:lnTo>
                  <a:cubicBezTo>
                    <a:pt x="984640" y="1928363"/>
                    <a:pt x="991230" y="1923530"/>
                    <a:pt x="991889" y="1915842"/>
                  </a:cubicBezTo>
                  <a:lnTo>
                    <a:pt x="1025939" y="1526576"/>
                  </a:lnTo>
                  <a:lnTo>
                    <a:pt x="1142807" y="1899586"/>
                  </a:lnTo>
                  <a:cubicBezTo>
                    <a:pt x="1145003" y="1906396"/>
                    <a:pt x="1152692" y="1910130"/>
                    <a:pt x="1159721" y="1907494"/>
                  </a:cubicBezTo>
                  <a:lnTo>
                    <a:pt x="1343151" y="1850598"/>
                  </a:lnTo>
                  <a:cubicBezTo>
                    <a:pt x="1350400" y="1847962"/>
                    <a:pt x="1354354" y="1840713"/>
                    <a:pt x="1352158" y="1832804"/>
                  </a:cubicBezTo>
                  <a:lnTo>
                    <a:pt x="1233313" y="1453864"/>
                  </a:lnTo>
                  <a:lnTo>
                    <a:pt x="1488796" y="1757675"/>
                  </a:lnTo>
                  <a:cubicBezTo>
                    <a:pt x="1493629" y="1763607"/>
                    <a:pt x="1502196" y="1764266"/>
                    <a:pt x="1507908" y="1759433"/>
                  </a:cubicBezTo>
                  <a:lnTo>
                    <a:pt x="1655310" y="1636414"/>
                  </a:lnTo>
                  <a:cubicBezTo>
                    <a:pt x="1661021" y="1631581"/>
                    <a:pt x="1661900" y="1622795"/>
                    <a:pt x="1657067" y="1617083"/>
                  </a:cubicBezTo>
                  <a:lnTo>
                    <a:pt x="1406637" y="1318544"/>
                  </a:lnTo>
                  <a:lnTo>
                    <a:pt x="1751967" y="1499337"/>
                  </a:lnTo>
                  <a:cubicBezTo>
                    <a:pt x="1758777" y="1502192"/>
                    <a:pt x="1766905" y="1499337"/>
                    <a:pt x="1770200" y="1493405"/>
                  </a:cubicBezTo>
                  <a:lnTo>
                    <a:pt x="1859389" y="1322937"/>
                  </a:lnTo>
                  <a:cubicBezTo>
                    <a:pt x="1862903" y="1316786"/>
                    <a:pt x="1860487" y="1307779"/>
                    <a:pt x="1853677" y="1305143"/>
                  </a:cubicBezTo>
                  <a:lnTo>
                    <a:pt x="1499780" y="1119957"/>
                  </a:lnTo>
                  <a:lnTo>
                    <a:pt x="1897392" y="1154665"/>
                  </a:lnTo>
                  <a:cubicBezTo>
                    <a:pt x="1904861" y="1155324"/>
                    <a:pt x="1911452" y="1150492"/>
                    <a:pt x="1912111" y="1142803"/>
                  </a:cubicBezTo>
                  <a:lnTo>
                    <a:pt x="1928806" y="950806"/>
                  </a:lnTo>
                  <a:cubicBezTo>
                    <a:pt x="1929465" y="943338"/>
                    <a:pt x="1923973" y="937406"/>
                    <a:pt x="1916504" y="936747"/>
                  </a:cubicBezTo>
                  <a:lnTo>
                    <a:pt x="1525482" y="902697"/>
                  </a:lnTo>
                  <a:lnTo>
                    <a:pt x="1900248" y="785391"/>
                  </a:lnTo>
                  <a:cubicBezTo>
                    <a:pt x="1907278" y="783853"/>
                    <a:pt x="1911452" y="775505"/>
                    <a:pt x="1909035" y="768695"/>
                  </a:cubicBezTo>
                  <a:lnTo>
                    <a:pt x="1851480" y="585486"/>
                  </a:lnTo>
                  <a:cubicBezTo>
                    <a:pt x="1849283" y="577797"/>
                    <a:pt x="1841814" y="573843"/>
                    <a:pt x="1834565" y="576479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13" name="Google Shape;713;p51"/>
            <p:cNvSpPr/>
            <p:nvPr/>
          </p:nvSpPr>
          <p:spPr>
            <a:xfrm>
              <a:off x="2769503" y="909693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11810" y="4369635"/>
                  </a:moveTo>
                  <a:cubicBezTo>
                    <a:pt x="-13013" y="4412471"/>
                    <a:pt x="2584" y="4468269"/>
                    <a:pt x="46519" y="4493752"/>
                  </a:cubicBez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0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5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2" y="1603"/>
                    <a:pt x="2511719" y="44440"/>
                  </a:cubicBezTo>
                  <a:lnTo>
                    <a:pt x="11810" y="4369635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14" name="Google Shape;714;p51"/>
            <p:cNvSpPr/>
            <p:nvPr/>
          </p:nvSpPr>
          <p:spPr>
            <a:xfrm>
              <a:off x="7780745" y="1376284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46519" y="4493751"/>
                  </a:move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1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6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3" y="1603"/>
                    <a:pt x="2511719" y="44440"/>
                  </a:cubicBezTo>
                  <a:lnTo>
                    <a:pt x="11810" y="4369635"/>
                  </a:lnTo>
                  <a:cubicBezTo>
                    <a:pt x="-13013" y="4412472"/>
                    <a:pt x="2583" y="4468269"/>
                    <a:pt x="46519" y="449375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15" name="Google Shape;715;p51"/>
            <p:cNvSpPr/>
            <p:nvPr/>
          </p:nvSpPr>
          <p:spPr>
            <a:xfrm>
              <a:off x="7364459" y="2058"/>
              <a:ext cx="2955464" cy="2806202"/>
            </a:xfrm>
            <a:custGeom>
              <a:rect b="b" l="l" r="r" t="t"/>
              <a:pathLst>
                <a:path extrusionOk="0" h="2806202" w="2955464">
                  <a:moveTo>
                    <a:pt x="2955464" y="0"/>
                  </a:moveTo>
                  <a:lnTo>
                    <a:pt x="1359301" y="2761763"/>
                  </a:lnTo>
                  <a:cubicBezTo>
                    <a:pt x="1334477" y="2804600"/>
                    <a:pt x="1278460" y="2819098"/>
                    <a:pt x="1234525" y="2793616"/>
                  </a:cubicBezTo>
                  <a:lnTo>
                    <a:pt x="46519" y="2107129"/>
                  </a:lnTo>
                  <a:cubicBezTo>
                    <a:pt x="2583" y="2081647"/>
                    <a:pt x="-13013" y="2025849"/>
                    <a:pt x="11810" y="1983012"/>
                  </a:cubicBezTo>
                  <a:lnTo>
                    <a:pt x="1158078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16" name="Google Shape;716;p51"/>
            <p:cNvSpPr/>
            <p:nvPr/>
          </p:nvSpPr>
          <p:spPr>
            <a:xfrm>
              <a:off x="4072347" y="2058"/>
              <a:ext cx="859810" cy="339024"/>
            </a:xfrm>
            <a:custGeom>
              <a:rect b="b" l="l" r="r" t="t"/>
              <a:pathLst>
                <a:path extrusionOk="0" h="339024" w="859810">
                  <a:moveTo>
                    <a:pt x="859811" y="0"/>
                  </a:moveTo>
                  <a:lnTo>
                    <a:pt x="689562" y="294585"/>
                  </a:lnTo>
                  <a:cubicBezTo>
                    <a:pt x="664739" y="337422"/>
                    <a:pt x="608721" y="351920"/>
                    <a:pt x="564786" y="326438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17" name="Google Shape;717;p51"/>
            <p:cNvSpPr/>
            <p:nvPr/>
          </p:nvSpPr>
          <p:spPr>
            <a:xfrm>
              <a:off x="9446" y="2497069"/>
              <a:ext cx="3102866" cy="4354037"/>
            </a:xfrm>
            <a:custGeom>
              <a:rect b="b" l="l" r="r" t="t"/>
              <a:pathLst>
                <a:path extrusionOk="0" h="4354037" w="3102866">
                  <a:moveTo>
                    <a:pt x="0" y="3061246"/>
                  </a:moveTo>
                  <a:lnTo>
                    <a:pt x="1743566" y="44440"/>
                  </a:lnTo>
                  <a:cubicBezTo>
                    <a:pt x="1768389" y="1603"/>
                    <a:pt x="1824407" y="-12896"/>
                    <a:pt x="1868342" y="12587"/>
                  </a:cubicBezTo>
                  <a:lnTo>
                    <a:pt x="3056348" y="699073"/>
                  </a:lnTo>
                  <a:cubicBezTo>
                    <a:pt x="3100283" y="724556"/>
                    <a:pt x="3115880" y="780354"/>
                    <a:pt x="3091057" y="823190"/>
                  </a:cubicBezTo>
                  <a:lnTo>
                    <a:pt x="1050270" y="4354038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18" name="Google Shape;718;p51"/>
            <p:cNvSpPr/>
            <p:nvPr/>
          </p:nvSpPr>
          <p:spPr>
            <a:xfrm>
              <a:off x="9446" y="2058"/>
              <a:ext cx="658587" cy="1139238"/>
            </a:xfrm>
            <a:custGeom>
              <a:rect b="b" l="l" r="r" t="t"/>
              <a:pathLst>
                <a:path extrusionOk="0" h="1139238" w="658587">
                  <a:moveTo>
                    <a:pt x="0" y="1139238"/>
                  </a:moveTo>
                  <a:lnTo>
                    <a:pt x="658588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19" name="Google Shape;719;p51"/>
            <p:cNvSpPr/>
            <p:nvPr/>
          </p:nvSpPr>
          <p:spPr>
            <a:xfrm>
              <a:off x="9446" y="2058"/>
              <a:ext cx="2456193" cy="3964772"/>
            </a:xfrm>
            <a:custGeom>
              <a:rect b="b" l="l" r="r" t="t"/>
              <a:pathLst>
                <a:path extrusionOk="0" h="3964772" w="2456193">
                  <a:moveTo>
                    <a:pt x="2456194" y="0"/>
                  </a:moveTo>
                  <a:lnTo>
                    <a:pt x="190239" y="3920333"/>
                  </a:lnTo>
                  <a:cubicBezTo>
                    <a:pt x="165416" y="3963169"/>
                    <a:pt x="109398" y="3977668"/>
                    <a:pt x="65463" y="3952185"/>
                  </a:cubicBezTo>
                  <a:lnTo>
                    <a:pt x="0" y="3914401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20" name="Google Shape;720;p51"/>
            <p:cNvSpPr/>
            <p:nvPr/>
          </p:nvSpPr>
          <p:spPr>
            <a:xfrm>
              <a:off x="11290896" y="2630917"/>
              <a:ext cx="894951" cy="2143814"/>
            </a:xfrm>
            <a:custGeom>
              <a:rect b="b" l="l" r="r" t="t"/>
              <a:pathLst>
                <a:path extrusionOk="0" h="2143814" w="894951">
                  <a:moveTo>
                    <a:pt x="894952" y="0"/>
                  </a:moveTo>
                  <a:lnTo>
                    <a:pt x="11857" y="1530041"/>
                  </a:lnTo>
                  <a:cubicBezTo>
                    <a:pt x="-12967" y="1573098"/>
                    <a:pt x="2411" y="1628895"/>
                    <a:pt x="46564" y="1654158"/>
                  </a:cubicBezTo>
                  <a:lnTo>
                    <a:pt x="894952" y="2143815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21" name="Google Shape;721;p51"/>
            <p:cNvSpPr/>
            <p:nvPr/>
          </p:nvSpPr>
          <p:spPr>
            <a:xfrm>
              <a:off x="6259515" y="2842377"/>
              <a:ext cx="1868919" cy="1869365"/>
            </a:xfrm>
            <a:custGeom>
              <a:rect b="b" l="l" r="r" t="t"/>
              <a:pathLst>
                <a:path extrusionOk="0" h="1869365" w="1868919">
                  <a:moveTo>
                    <a:pt x="661586" y="1828009"/>
                  </a:moveTo>
                  <a:cubicBezTo>
                    <a:pt x="1154319" y="1978707"/>
                    <a:pt x="1676488" y="1704552"/>
                    <a:pt x="1825428" y="1217091"/>
                  </a:cubicBezTo>
                  <a:cubicBezTo>
                    <a:pt x="1980299" y="710519"/>
                    <a:pt x="1709220" y="193842"/>
                    <a:pt x="1208359" y="40508"/>
                  </a:cubicBezTo>
                  <a:cubicBezTo>
                    <a:pt x="715846" y="-110189"/>
                    <a:pt x="190822" y="172753"/>
                    <a:pt x="38586" y="670538"/>
                  </a:cubicBezTo>
                  <a:cubicBezTo>
                    <a:pt x="-108157" y="1150090"/>
                    <a:pt x="177421" y="1679948"/>
                    <a:pt x="661586" y="1828009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22" name="Google Shape;722;p51"/>
            <p:cNvSpPr/>
            <p:nvPr/>
          </p:nvSpPr>
          <p:spPr>
            <a:xfrm>
              <a:off x="10209128" y="5060662"/>
              <a:ext cx="1868855" cy="1790883"/>
            </a:xfrm>
            <a:custGeom>
              <a:rect b="b" l="l" r="r" t="t"/>
              <a:pathLst>
                <a:path extrusionOk="0" h="1790883" w="1868855">
                  <a:moveTo>
                    <a:pt x="1311323" y="1790665"/>
                  </a:moveTo>
                  <a:cubicBezTo>
                    <a:pt x="1550330" y="1686319"/>
                    <a:pt x="1743864" y="1483778"/>
                    <a:pt x="1825364" y="1217091"/>
                  </a:cubicBezTo>
                  <a:cubicBezTo>
                    <a:pt x="1980235" y="710519"/>
                    <a:pt x="1709155" y="193842"/>
                    <a:pt x="1208295" y="40508"/>
                  </a:cubicBezTo>
                  <a:cubicBezTo>
                    <a:pt x="715782" y="-110189"/>
                    <a:pt x="190758" y="172753"/>
                    <a:pt x="38522" y="670538"/>
                  </a:cubicBezTo>
                  <a:cubicBezTo>
                    <a:pt x="-97677" y="1116040"/>
                    <a:pt x="139134" y="1605039"/>
                    <a:pt x="562009" y="1790884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23" name="Google Shape;723;p51"/>
            <p:cNvSpPr/>
            <p:nvPr/>
          </p:nvSpPr>
          <p:spPr>
            <a:xfrm>
              <a:off x="5789991" y="2058"/>
              <a:ext cx="1858236" cy="841634"/>
            </a:xfrm>
            <a:custGeom>
              <a:rect b="b" l="l" r="r" t="t"/>
              <a:pathLst>
                <a:path extrusionOk="0" h="841634" w="1858236">
                  <a:moveTo>
                    <a:pt x="0" y="0"/>
                  </a:moveTo>
                  <a:cubicBezTo>
                    <a:pt x="39321" y="360268"/>
                    <a:pt x="291070" y="688683"/>
                    <a:pt x="655951" y="800279"/>
                  </a:cubicBezTo>
                  <a:cubicBezTo>
                    <a:pt x="1148684" y="950976"/>
                    <a:pt x="1670853" y="676821"/>
                    <a:pt x="1819793" y="189360"/>
                  </a:cubicBezTo>
                  <a:cubicBezTo>
                    <a:pt x="1839125" y="126094"/>
                    <a:pt x="1851866" y="62827"/>
                    <a:pt x="1858237" y="0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24" name="Google Shape;724;p51"/>
            <p:cNvSpPr/>
            <p:nvPr/>
          </p:nvSpPr>
          <p:spPr>
            <a:xfrm>
              <a:off x="7171531" y="6659263"/>
              <a:ext cx="1133087" cy="192063"/>
            </a:xfrm>
            <a:custGeom>
              <a:rect b="b" l="l" r="r" t="t"/>
              <a:pathLst>
                <a:path extrusionOk="0" h="192063" w="1133087">
                  <a:moveTo>
                    <a:pt x="1133088" y="192063"/>
                  </a:moveTo>
                  <a:cubicBezTo>
                    <a:pt x="1046754" y="126380"/>
                    <a:pt x="947022" y="74537"/>
                    <a:pt x="836086" y="40487"/>
                  </a:cubicBezTo>
                  <a:cubicBezTo>
                    <a:pt x="539743" y="-50239"/>
                    <a:pt x="231538" y="16323"/>
                    <a:pt x="0" y="192063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25" name="Google Shape;725;p51"/>
            <p:cNvSpPr/>
            <p:nvPr/>
          </p:nvSpPr>
          <p:spPr>
            <a:xfrm>
              <a:off x="5125033" y="1175785"/>
              <a:ext cx="26800" cy="46351"/>
            </a:xfrm>
            <a:custGeom>
              <a:rect b="b" l="l" r="r" t="t"/>
              <a:pathLst>
                <a:path extrusionOk="0" h="46351" w="26800">
                  <a:moveTo>
                    <a:pt x="26801" y="0"/>
                  </a:moveTo>
                  <a:lnTo>
                    <a:pt x="0" y="46352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26" name="Google Shape;726;p51"/>
            <p:cNvSpPr/>
            <p:nvPr/>
          </p:nvSpPr>
          <p:spPr>
            <a:xfrm>
              <a:off x="4625490" y="4876165"/>
              <a:ext cx="2473761" cy="1975161"/>
            </a:xfrm>
            <a:custGeom>
              <a:rect b="b" l="l" r="r" t="t"/>
              <a:pathLst>
                <a:path extrusionOk="0" h="1975161" w="2473761">
                  <a:moveTo>
                    <a:pt x="1796728" y="1975162"/>
                  </a:moveTo>
                  <a:lnTo>
                    <a:pt x="2461906" y="822523"/>
                  </a:lnTo>
                  <a:cubicBezTo>
                    <a:pt x="2486729" y="779466"/>
                    <a:pt x="2471351" y="723669"/>
                    <a:pt x="2427196" y="698406"/>
                  </a:cubicBezTo>
                  <a:lnTo>
                    <a:pt x="1238971" y="12579"/>
                  </a:lnTo>
                  <a:cubicBezTo>
                    <a:pt x="1195036" y="-12904"/>
                    <a:pt x="1139019" y="1595"/>
                    <a:pt x="1114195" y="44651"/>
                  </a:cubicBezTo>
                  <a:lnTo>
                    <a:pt x="0" y="1975162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727" name="Google Shape;727;p51"/>
          <p:cNvSpPr/>
          <p:nvPr/>
        </p:nvSpPr>
        <p:spPr>
          <a:xfrm>
            <a:off x="253650" y="1228781"/>
            <a:ext cx="8643000" cy="3302100"/>
          </a:xfrm>
          <a:prstGeom prst="roundRect">
            <a:avLst>
              <a:gd fmla="val 2506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28" name="Google Shape;728;p51"/>
          <p:cNvSpPr txBox="1"/>
          <p:nvPr>
            <p:ph idx="1" type="body"/>
          </p:nvPr>
        </p:nvSpPr>
        <p:spPr>
          <a:xfrm>
            <a:off x="359569" y="356212"/>
            <a:ext cx="8424900" cy="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latin typeface="Crimson Pro"/>
                <a:ea typeface="Crimson Pro"/>
                <a:cs typeface="Crimson Pro"/>
                <a:sym typeface="Crimson Pro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2857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729" name="Google Shape;729;p51"/>
          <p:cNvSpPr txBox="1"/>
          <p:nvPr>
            <p:ph idx="2" type="body"/>
          </p:nvPr>
        </p:nvSpPr>
        <p:spPr>
          <a:xfrm>
            <a:off x="359569" y="1345225"/>
            <a:ext cx="84249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None/>
              <a:defRPr sz="17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2857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2857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730" name="Google Shape;730;p51"/>
          <p:cNvSpPr txBox="1"/>
          <p:nvPr>
            <p:ph type="title"/>
          </p:nvPr>
        </p:nvSpPr>
        <p:spPr>
          <a:xfrm>
            <a:off x="359569" y="598951"/>
            <a:ext cx="8424900" cy="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1" name="Google Shape;731;p51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52"/>
          <p:cNvSpPr/>
          <p:nvPr/>
        </p:nvSpPr>
        <p:spPr>
          <a:xfrm>
            <a:off x="8089022" y="1873"/>
            <a:ext cx="1050364" cy="977193"/>
          </a:xfrm>
          <a:custGeom>
            <a:rect b="b" l="l" r="r" t="t"/>
            <a:pathLst>
              <a:path extrusionOk="0" h="1302924" w="1400485">
                <a:moveTo>
                  <a:pt x="1400485" y="1028082"/>
                </a:moveTo>
                <a:lnTo>
                  <a:pt x="1233313" y="829056"/>
                </a:lnTo>
                <a:lnTo>
                  <a:pt x="1352158" y="1207997"/>
                </a:lnTo>
                <a:cubicBezTo>
                  <a:pt x="1354354" y="1215905"/>
                  <a:pt x="1350400" y="1223154"/>
                  <a:pt x="1343150" y="1225790"/>
                </a:cubicBezTo>
                <a:lnTo>
                  <a:pt x="1159722" y="1282686"/>
                </a:lnTo>
                <a:cubicBezTo>
                  <a:pt x="1152472" y="1285322"/>
                  <a:pt x="1145004" y="1281368"/>
                  <a:pt x="1142806" y="1274778"/>
                </a:cubicBezTo>
                <a:lnTo>
                  <a:pt x="1025939" y="901769"/>
                </a:lnTo>
                <a:lnTo>
                  <a:pt x="991889" y="1291034"/>
                </a:lnTo>
                <a:cubicBezTo>
                  <a:pt x="991231" y="1298503"/>
                  <a:pt x="984640" y="1303336"/>
                  <a:pt x="977171" y="1302897"/>
                </a:cubicBezTo>
                <a:lnTo>
                  <a:pt x="785613" y="1286201"/>
                </a:lnTo>
                <a:cubicBezTo>
                  <a:pt x="778145" y="1285542"/>
                  <a:pt x="772433" y="1279611"/>
                  <a:pt x="773092" y="1272142"/>
                </a:cubicBezTo>
                <a:lnTo>
                  <a:pt x="807581" y="875847"/>
                </a:lnTo>
                <a:lnTo>
                  <a:pt x="623493" y="1227548"/>
                </a:lnTo>
                <a:cubicBezTo>
                  <a:pt x="619978" y="1234797"/>
                  <a:pt x="611851" y="1237433"/>
                  <a:pt x="605041" y="1233479"/>
                </a:cubicBezTo>
                <a:lnTo>
                  <a:pt x="434572" y="1144730"/>
                </a:lnTo>
                <a:cubicBezTo>
                  <a:pt x="427982" y="1140996"/>
                  <a:pt x="425345" y="1133087"/>
                  <a:pt x="428641" y="1126936"/>
                </a:cubicBezTo>
                <a:lnTo>
                  <a:pt x="609873" y="780288"/>
                </a:lnTo>
                <a:lnTo>
                  <a:pt x="310455" y="1031817"/>
                </a:lnTo>
                <a:cubicBezTo>
                  <a:pt x="304744" y="1035771"/>
                  <a:pt x="296177" y="1034892"/>
                  <a:pt x="291344" y="1030059"/>
                </a:cubicBezTo>
                <a:lnTo>
                  <a:pt x="167666" y="882437"/>
                </a:lnTo>
                <a:cubicBezTo>
                  <a:pt x="162833" y="876506"/>
                  <a:pt x="163712" y="867939"/>
                  <a:pt x="169423" y="863106"/>
                </a:cubicBezTo>
                <a:lnTo>
                  <a:pt x="474773" y="607184"/>
                </a:lnTo>
                <a:lnTo>
                  <a:pt x="94514" y="726248"/>
                </a:lnTo>
                <a:cubicBezTo>
                  <a:pt x="87265" y="728884"/>
                  <a:pt x="79796" y="724930"/>
                  <a:pt x="77379" y="718120"/>
                </a:cubicBezTo>
                <a:lnTo>
                  <a:pt x="20044" y="533812"/>
                </a:lnTo>
                <a:cubicBezTo>
                  <a:pt x="17847" y="527002"/>
                  <a:pt x="21801" y="519753"/>
                  <a:pt x="28831" y="517117"/>
                </a:cubicBezTo>
                <a:lnTo>
                  <a:pt x="400962" y="400688"/>
                </a:lnTo>
                <a:lnTo>
                  <a:pt x="12355" y="366858"/>
                </a:lnTo>
                <a:cubicBezTo>
                  <a:pt x="4887" y="366199"/>
                  <a:pt x="-605" y="359170"/>
                  <a:pt x="54" y="351701"/>
                </a:cubicBezTo>
                <a:lnTo>
                  <a:pt x="16749" y="159704"/>
                </a:lnTo>
                <a:cubicBezTo>
                  <a:pt x="17408" y="152235"/>
                  <a:pt x="23998" y="147183"/>
                  <a:pt x="31467" y="147842"/>
                </a:cubicBezTo>
                <a:lnTo>
                  <a:pt x="427982" y="182331"/>
                </a:lnTo>
                <a:lnTo>
                  <a:pt x="78258" y="0"/>
                </a:lnTo>
                <a:lnTo>
                  <a:pt x="1400047" y="0"/>
                </a:lnTo>
                <a:lnTo>
                  <a:pt x="1400047" y="1028522"/>
                </a:lnTo>
                <a:close/>
              </a:path>
            </a:pathLst>
          </a:custGeom>
          <a:solidFill>
            <a:srgbClr val="FFE4C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34" name="Google Shape;734;p52"/>
          <p:cNvSpPr/>
          <p:nvPr/>
        </p:nvSpPr>
        <p:spPr>
          <a:xfrm>
            <a:off x="1290210" y="4626530"/>
            <a:ext cx="1350346" cy="511965"/>
          </a:xfrm>
          <a:custGeom>
            <a:rect b="b" l="l" r="r" t="t"/>
            <a:pathLst>
              <a:path extrusionOk="0" h="682620" w="1800461">
                <a:moveTo>
                  <a:pt x="1800462" y="682620"/>
                </a:moveTo>
                <a:cubicBezTo>
                  <a:pt x="1719402" y="385179"/>
                  <a:pt x="1493355" y="138483"/>
                  <a:pt x="1173068" y="40508"/>
                </a:cubicBezTo>
                <a:cubicBezTo>
                  <a:pt x="680555" y="-110189"/>
                  <a:pt x="155530" y="172753"/>
                  <a:pt x="3295" y="670538"/>
                </a:cubicBezTo>
                <a:cubicBezTo>
                  <a:pt x="1977" y="674493"/>
                  <a:pt x="1098" y="678666"/>
                  <a:pt x="0" y="682620"/>
                </a:cubicBezTo>
                <a:lnTo>
                  <a:pt x="1800462" y="682620"/>
                </a:lnTo>
                <a:close/>
              </a:path>
            </a:pathLst>
          </a:custGeom>
          <a:solidFill>
            <a:srgbClr val="FFE4C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735" name="Google Shape;735;p52"/>
          <p:cNvGrpSpPr/>
          <p:nvPr/>
        </p:nvGrpSpPr>
        <p:grpSpPr>
          <a:xfrm>
            <a:off x="7084" y="1543"/>
            <a:ext cx="9132301" cy="5137115"/>
            <a:chOff x="9446" y="2058"/>
            <a:chExt cx="12176401" cy="6849487"/>
          </a:xfrm>
        </p:grpSpPr>
        <p:sp>
          <p:nvSpPr>
            <p:cNvPr id="736" name="Google Shape;736;p52"/>
            <p:cNvSpPr/>
            <p:nvPr/>
          </p:nvSpPr>
          <p:spPr>
            <a:xfrm>
              <a:off x="2247887" y="509679"/>
              <a:ext cx="1928859" cy="1927764"/>
            </a:xfrm>
            <a:custGeom>
              <a:rect b="b" l="l" r="r" t="t"/>
              <a:pathLst>
                <a:path extrusionOk="0" h="1927764" w="1928859">
                  <a:moveTo>
                    <a:pt x="1833687" y="576918"/>
                  </a:moveTo>
                  <a:lnTo>
                    <a:pt x="1454526" y="695543"/>
                  </a:lnTo>
                  <a:lnTo>
                    <a:pt x="1758777" y="440060"/>
                  </a:lnTo>
                  <a:cubicBezTo>
                    <a:pt x="1764489" y="435228"/>
                    <a:pt x="1765367" y="426441"/>
                    <a:pt x="1760535" y="420729"/>
                  </a:cubicBezTo>
                  <a:lnTo>
                    <a:pt x="1636637" y="273986"/>
                  </a:lnTo>
                  <a:cubicBezTo>
                    <a:pt x="1632024" y="268054"/>
                    <a:pt x="1623237" y="267395"/>
                    <a:pt x="1617526" y="272228"/>
                  </a:cubicBezTo>
                  <a:lnTo>
                    <a:pt x="1318327" y="523098"/>
                  </a:lnTo>
                  <a:lnTo>
                    <a:pt x="1499340" y="177109"/>
                  </a:lnTo>
                  <a:cubicBezTo>
                    <a:pt x="1502855" y="169859"/>
                    <a:pt x="1500219" y="161951"/>
                    <a:pt x="1493629" y="158217"/>
                  </a:cubicBezTo>
                  <a:lnTo>
                    <a:pt x="1323160" y="69468"/>
                  </a:lnTo>
                  <a:cubicBezTo>
                    <a:pt x="1316570" y="65513"/>
                    <a:pt x="1308442" y="68150"/>
                    <a:pt x="1304927" y="75399"/>
                  </a:cubicBezTo>
                  <a:lnTo>
                    <a:pt x="1120839" y="427100"/>
                  </a:lnTo>
                  <a:lnTo>
                    <a:pt x="1155328" y="31903"/>
                  </a:lnTo>
                  <a:cubicBezTo>
                    <a:pt x="1155987" y="24434"/>
                    <a:pt x="1150495" y="17404"/>
                    <a:pt x="1143026" y="16745"/>
                  </a:cubicBezTo>
                  <a:lnTo>
                    <a:pt x="951469" y="50"/>
                  </a:lnTo>
                  <a:cubicBezTo>
                    <a:pt x="944000" y="-609"/>
                    <a:pt x="937410" y="5322"/>
                    <a:pt x="936751" y="12791"/>
                  </a:cubicBezTo>
                  <a:lnTo>
                    <a:pt x="902920" y="401617"/>
                  </a:lnTo>
                  <a:lnTo>
                    <a:pt x="786053" y="28828"/>
                  </a:lnTo>
                  <a:cubicBezTo>
                    <a:pt x="783856" y="21139"/>
                    <a:pt x="776387" y="17185"/>
                    <a:pt x="769138" y="19821"/>
                  </a:cubicBezTo>
                  <a:lnTo>
                    <a:pt x="585489" y="77596"/>
                  </a:lnTo>
                  <a:cubicBezTo>
                    <a:pt x="578460" y="79133"/>
                    <a:pt x="574505" y="86383"/>
                    <a:pt x="576702" y="94291"/>
                  </a:cubicBezTo>
                  <a:lnTo>
                    <a:pt x="695107" y="472792"/>
                  </a:lnTo>
                  <a:lnTo>
                    <a:pt x="440064" y="169420"/>
                  </a:lnTo>
                  <a:cubicBezTo>
                    <a:pt x="435231" y="163489"/>
                    <a:pt x="426664" y="162830"/>
                    <a:pt x="420952" y="167663"/>
                  </a:cubicBezTo>
                  <a:lnTo>
                    <a:pt x="273770" y="290681"/>
                  </a:lnTo>
                  <a:cubicBezTo>
                    <a:pt x="268058" y="295514"/>
                    <a:pt x="267179" y="304301"/>
                    <a:pt x="272012" y="310013"/>
                  </a:cubicBezTo>
                  <a:lnTo>
                    <a:pt x="523321" y="609650"/>
                  </a:lnTo>
                  <a:lnTo>
                    <a:pt x="176892" y="428857"/>
                  </a:lnTo>
                  <a:cubicBezTo>
                    <a:pt x="170302" y="425123"/>
                    <a:pt x="162174" y="427539"/>
                    <a:pt x="158659" y="433690"/>
                  </a:cubicBezTo>
                  <a:lnTo>
                    <a:pt x="69471" y="604158"/>
                  </a:lnTo>
                  <a:cubicBezTo>
                    <a:pt x="65956" y="611408"/>
                    <a:pt x="68373" y="619316"/>
                    <a:pt x="75183" y="623050"/>
                  </a:cubicBezTo>
                  <a:lnTo>
                    <a:pt x="427982" y="807139"/>
                  </a:lnTo>
                  <a:lnTo>
                    <a:pt x="31467" y="772649"/>
                  </a:lnTo>
                  <a:cubicBezTo>
                    <a:pt x="23998" y="771990"/>
                    <a:pt x="17408" y="776823"/>
                    <a:pt x="16749" y="784512"/>
                  </a:cubicBezTo>
                  <a:lnTo>
                    <a:pt x="54" y="976508"/>
                  </a:lnTo>
                  <a:cubicBezTo>
                    <a:pt x="-605" y="983978"/>
                    <a:pt x="4887" y="991007"/>
                    <a:pt x="12355" y="991666"/>
                  </a:cubicBezTo>
                  <a:lnTo>
                    <a:pt x="400962" y="1025496"/>
                  </a:lnTo>
                  <a:lnTo>
                    <a:pt x="28831" y="1141924"/>
                  </a:lnTo>
                  <a:cubicBezTo>
                    <a:pt x="21582" y="1144560"/>
                    <a:pt x="17847" y="1151810"/>
                    <a:pt x="20044" y="1158620"/>
                  </a:cubicBezTo>
                  <a:lnTo>
                    <a:pt x="77379" y="1342928"/>
                  </a:lnTo>
                  <a:cubicBezTo>
                    <a:pt x="79796" y="1349738"/>
                    <a:pt x="87265" y="1353692"/>
                    <a:pt x="94514" y="1351056"/>
                  </a:cubicBezTo>
                  <a:lnTo>
                    <a:pt x="474773" y="1231991"/>
                  </a:lnTo>
                  <a:lnTo>
                    <a:pt x="169424" y="1487913"/>
                  </a:lnTo>
                  <a:cubicBezTo>
                    <a:pt x="163712" y="1492746"/>
                    <a:pt x="162833" y="1501533"/>
                    <a:pt x="167666" y="1507245"/>
                  </a:cubicBezTo>
                  <a:lnTo>
                    <a:pt x="291343" y="1654867"/>
                  </a:lnTo>
                  <a:cubicBezTo>
                    <a:pt x="296176" y="1659700"/>
                    <a:pt x="304744" y="1660359"/>
                    <a:pt x="310455" y="1656624"/>
                  </a:cubicBezTo>
                  <a:lnTo>
                    <a:pt x="609873" y="1405096"/>
                  </a:lnTo>
                  <a:lnTo>
                    <a:pt x="428641" y="1751744"/>
                  </a:lnTo>
                  <a:cubicBezTo>
                    <a:pt x="425346" y="1757895"/>
                    <a:pt x="427762" y="1765803"/>
                    <a:pt x="434572" y="1769538"/>
                  </a:cubicBezTo>
                  <a:lnTo>
                    <a:pt x="605040" y="1858287"/>
                  </a:lnTo>
                  <a:cubicBezTo>
                    <a:pt x="611631" y="1862021"/>
                    <a:pt x="619978" y="1859605"/>
                    <a:pt x="623493" y="1852356"/>
                  </a:cubicBezTo>
                  <a:lnTo>
                    <a:pt x="807581" y="1500655"/>
                  </a:lnTo>
                  <a:lnTo>
                    <a:pt x="773092" y="1896950"/>
                  </a:lnTo>
                  <a:cubicBezTo>
                    <a:pt x="772433" y="1904419"/>
                    <a:pt x="778145" y="1910350"/>
                    <a:pt x="785614" y="1911009"/>
                  </a:cubicBezTo>
                  <a:lnTo>
                    <a:pt x="977171" y="1927704"/>
                  </a:lnTo>
                  <a:cubicBezTo>
                    <a:pt x="984640" y="1928363"/>
                    <a:pt x="991230" y="1923530"/>
                    <a:pt x="991889" y="1915842"/>
                  </a:cubicBezTo>
                  <a:lnTo>
                    <a:pt x="1025939" y="1526576"/>
                  </a:lnTo>
                  <a:lnTo>
                    <a:pt x="1142807" y="1899586"/>
                  </a:lnTo>
                  <a:cubicBezTo>
                    <a:pt x="1145003" y="1906396"/>
                    <a:pt x="1152692" y="1910130"/>
                    <a:pt x="1159721" y="1907494"/>
                  </a:cubicBezTo>
                  <a:lnTo>
                    <a:pt x="1343151" y="1850598"/>
                  </a:lnTo>
                  <a:cubicBezTo>
                    <a:pt x="1350400" y="1847962"/>
                    <a:pt x="1354354" y="1840713"/>
                    <a:pt x="1352158" y="1832804"/>
                  </a:cubicBezTo>
                  <a:lnTo>
                    <a:pt x="1233313" y="1453864"/>
                  </a:lnTo>
                  <a:lnTo>
                    <a:pt x="1488796" y="1757675"/>
                  </a:lnTo>
                  <a:cubicBezTo>
                    <a:pt x="1493629" y="1763607"/>
                    <a:pt x="1502196" y="1764266"/>
                    <a:pt x="1507908" y="1759433"/>
                  </a:cubicBezTo>
                  <a:lnTo>
                    <a:pt x="1655310" y="1636414"/>
                  </a:lnTo>
                  <a:cubicBezTo>
                    <a:pt x="1661021" y="1631581"/>
                    <a:pt x="1661900" y="1622795"/>
                    <a:pt x="1657067" y="1617083"/>
                  </a:cubicBezTo>
                  <a:lnTo>
                    <a:pt x="1406637" y="1318544"/>
                  </a:lnTo>
                  <a:lnTo>
                    <a:pt x="1751967" y="1499337"/>
                  </a:lnTo>
                  <a:cubicBezTo>
                    <a:pt x="1758777" y="1502192"/>
                    <a:pt x="1766905" y="1499337"/>
                    <a:pt x="1770200" y="1493405"/>
                  </a:cubicBezTo>
                  <a:lnTo>
                    <a:pt x="1859389" y="1322937"/>
                  </a:lnTo>
                  <a:cubicBezTo>
                    <a:pt x="1862903" y="1316786"/>
                    <a:pt x="1860487" y="1307779"/>
                    <a:pt x="1853677" y="1305143"/>
                  </a:cubicBezTo>
                  <a:lnTo>
                    <a:pt x="1499780" y="1119957"/>
                  </a:lnTo>
                  <a:lnTo>
                    <a:pt x="1897392" y="1154665"/>
                  </a:lnTo>
                  <a:cubicBezTo>
                    <a:pt x="1904861" y="1155324"/>
                    <a:pt x="1911452" y="1150492"/>
                    <a:pt x="1912111" y="1142803"/>
                  </a:cubicBezTo>
                  <a:lnTo>
                    <a:pt x="1928806" y="950806"/>
                  </a:lnTo>
                  <a:cubicBezTo>
                    <a:pt x="1929465" y="943338"/>
                    <a:pt x="1923973" y="937406"/>
                    <a:pt x="1916504" y="936747"/>
                  </a:cubicBezTo>
                  <a:lnTo>
                    <a:pt x="1525482" y="902697"/>
                  </a:lnTo>
                  <a:lnTo>
                    <a:pt x="1900248" y="785391"/>
                  </a:lnTo>
                  <a:cubicBezTo>
                    <a:pt x="1907278" y="783853"/>
                    <a:pt x="1911452" y="775505"/>
                    <a:pt x="1909035" y="768695"/>
                  </a:cubicBezTo>
                  <a:lnTo>
                    <a:pt x="1851480" y="585486"/>
                  </a:lnTo>
                  <a:cubicBezTo>
                    <a:pt x="1849283" y="577797"/>
                    <a:pt x="1841814" y="573843"/>
                    <a:pt x="1834565" y="576479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37" name="Google Shape;737;p52"/>
            <p:cNvSpPr/>
            <p:nvPr/>
          </p:nvSpPr>
          <p:spPr>
            <a:xfrm>
              <a:off x="2769503" y="909693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11810" y="4369635"/>
                  </a:moveTo>
                  <a:cubicBezTo>
                    <a:pt x="-13013" y="4412471"/>
                    <a:pt x="2584" y="4468269"/>
                    <a:pt x="46519" y="4493752"/>
                  </a:cubicBez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0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5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2" y="1603"/>
                    <a:pt x="2511719" y="44440"/>
                  </a:cubicBezTo>
                  <a:lnTo>
                    <a:pt x="11810" y="4369635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38" name="Google Shape;738;p52"/>
            <p:cNvSpPr/>
            <p:nvPr/>
          </p:nvSpPr>
          <p:spPr>
            <a:xfrm>
              <a:off x="7780745" y="1376284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46519" y="4493751"/>
                  </a:move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1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6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3" y="1603"/>
                    <a:pt x="2511719" y="44440"/>
                  </a:cubicBezTo>
                  <a:lnTo>
                    <a:pt x="11810" y="4369635"/>
                  </a:lnTo>
                  <a:cubicBezTo>
                    <a:pt x="-13013" y="4412472"/>
                    <a:pt x="2583" y="4468269"/>
                    <a:pt x="46519" y="449375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39" name="Google Shape;739;p52"/>
            <p:cNvSpPr/>
            <p:nvPr/>
          </p:nvSpPr>
          <p:spPr>
            <a:xfrm>
              <a:off x="7364459" y="2058"/>
              <a:ext cx="2955464" cy="2806202"/>
            </a:xfrm>
            <a:custGeom>
              <a:rect b="b" l="l" r="r" t="t"/>
              <a:pathLst>
                <a:path extrusionOk="0" h="2806202" w="2955464">
                  <a:moveTo>
                    <a:pt x="2955464" y="0"/>
                  </a:moveTo>
                  <a:lnTo>
                    <a:pt x="1359301" y="2761763"/>
                  </a:lnTo>
                  <a:cubicBezTo>
                    <a:pt x="1334477" y="2804600"/>
                    <a:pt x="1278460" y="2819098"/>
                    <a:pt x="1234525" y="2793616"/>
                  </a:cubicBezTo>
                  <a:lnTo>
                    <a:pt x="46519" y="2107129"/>
                  </a:lnTo>
                  <a:cubicBezTo>
                    <a:pt x="2583" y="2081647"/>
                    <a:pt x="-13013" y="2025849"/>
                    <a:pt x="11810" y="1983012"/>
                  </a:cubicBezTo>
                  <a:lnTo>
                    <a:pt x="1158078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40" name="Google Shape;740;p52"/>
            <p:cNvSpPr/>
            <p:nvPr/>
          </p:nvSpPr>
          <p:spPr>
            <a:xfrm>
              <a:off x="4072347" y="2058"/>
              <a:ext cx="859810" cy="339024"/>
            </a:xfrm>
            <a:custGeom>
              <a:rect b="b" l="l" r="r" t="t"/>
              <a:pathLst>
                <a:path extrusionOk="0" h="339024" w="859810">
                  <a:moveTo>
                    <a:pt x="859811" y="0"/>
                  </a:moveTo>
                  <a:lnTo>
                    <a:pt x="689562" y="294585"/>
                  </a:lnTo>
                  <a:cubicBezTo>
                    <a:pt x="664739" y="337422"/>
                    <a:pt x="608721" y="351920"/>
                    <a:pt x="564786" y="326438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41" name="Google Shape;741;p52"/>
            <p:cNvSpPr/>
            <p:nvPr/>
          </p:nvSpPr>
          <p:spPr>
            <a:xfrm>
              <a:off x="9446" y="2497069"/>
              <a:ext cx="3102866" cy="4354037"/>
            </a:xfrm>
            <a:custGeom>
              <a:rect b="b" l="l" r="r" t="t"/>
              <a:pathLst>
                <a:path extrusionOk="0" h="4354037" w="3102866">
                  <a:moveTo>
                    <a:pt x="0" y="3061246"/>
                  </a:moveTo>
                  <a:lnTo>
                    <a:pt x="1743566" y="44440"/>
                  </a:lnTo>
                  <a:cubicBezTo>
                    <a:pt x="1768389" y="1603"/>
                    <a:pt x="1824407" y="-12896"/>
                    <a:pt x="1868342" y="12587"/>
                  </a:cubicBezTo>
                  <a:lnTo>
                    <a:pt x="3056348" y="699073"/>
                  </a:lnTo>
                  <a:cubicBezTo>
                    <a:pt x="3100283" y="724556"/>
                    <a:pt x="3115880" y="780354"/>
                    <a:pt x="3091057" y="823190"/>
                  </a:cubicBezTo>
                  <a:lnTo>
                    <a:pt x="1050270" y="4354038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42" name="Google Shape;742;p52"/>
            <p:cNvSpPr/>
            <p:nvPr/>
          </p:nvSpPr>
          <p:spPr>
            <a:xfrm>
              <a:off x="9446" y="2058"/>
              <a:ext cx="658587" cy="1139238"/>
            </a:xfrm>
            <a:custGeom>
              <a:rect b="b" l="l" r="r" t="t"/>
              <a:pathLst>
                <a:path extrusionOk="0" h="1139238" w="658587">
                  <a:moveTo>
                    <a:pt x="0" y="1139238"/>
                  </a:moveTo>
                  <a:lnTo>
                    <a:pt x="658588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43" name="Google Shape;743;p52"/>
            <p:cNvSpPr/>
            <p:nvPr/>
          </p:nvSpPr>
          <p:spPr>
            <a:xfrm>
              <a:off x="9446" y="2058"/>
              <a:ext cx="2456193" cy="3964772"/>
            </a:xfrm>
            <a:custGeom>
              <a:rect b="b" l="l" r="r" t="t"/>
              <a:pathLst>
                <a:path extrusionOk="0" h="3964772" w="2456193">
                  <a:moveTo>
                    <a:pt x="2456194" y="0"/>
                  </a:moveTo>
                  <a:lnTo>
                    <a:pt x="190239" y="3920333"/>
                  </a:lnTo>
                  <a:cubicBezTo>
                    <a:pt x="165416" y="3963169"/>
                    <a:pt x="109398" y="3977668"/>
                    <a:pt x="65463" y="3952185"/>
                  </a:cubicBezTo>
                  <a:lnTo>
                    <a:pt x="0" y="3914401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44" name="Google Shape;744;p52"/>
            <p:cNvSpPr/>
            <p:nvPr/>
          </p:nvSpPr>
          <p:spPr>
            <a:xfrm>
              <a:off x="11290896" y="2630917"/>
              <a:ext cx="894951" cy="2143814"/>
            </a:xfrm>
            <a:custGeom>
              <a:rect b="b" l="l" r="r" t="t"/>
              <a:pathLst>
                <a:path extrusionOk="0" h="2143814" w="894951">
                  <a:moveTo>
                    <a:pt x="894952" y="0"/>
                  </a:moveTo>
                  <a:lnTo>
                    <a:pt x="11857" y="1530041"/>
                  </a:lnTo>
                  <a:cubicBezTo>
                    <a:pt x="-12967" y="1573098"/>
                    <a:pt x="2411" y="1628895"/>
                    <a:pt x="46564" y="1654158"/>
                  </a:cubicBezTo>
                  <a:lnTo>
                    <a:pt x="894952" y="2143815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45" name="Google Shape;745;p52"/>
            <p:cNvSpPr/>
            <p:nvPr/>
          </p:nvSpPr>
          <p:spPr>
            <a:xfrm>
              <a:off x="6259515" y="2842377"/>
              <a:ext cx="1868919" cy="1869365"/>
            </a:xfrm>
            <a:custGeom>
              <a:rect b="b" l="l" r="r" t="t"/>
              <a:pathLst>
                <a:path extrusionOk="0" h="1869365" w="1868919">
                  <a:moveTo>
                    <a:pt x="661586" y="1828009"/>
                  </a:moveTo>
                  <a:cubicBezTo>
                    <a:pt x="1154319" y="1978707"/>
                    <a:pt x="1676488" y="1704552"/>
                    <a:pt x="1825428" y="1217091"/>
                  </a:cubicBezTo>
                  <a:cubicBezTo>
                    <a:pt x="1980299" y="710519"/>
                    <a:pt x="1709220" y="193842"/>
                    <a:pt x="1208359" y="40508"/>
                  </a:cubicBezTo>
                  <a:cubicBezTo>
                    <a:pt x="715846" y="-110189"/>
                    <a:pt x="190822" y="172753"/>
                    <a:pt x="38586" y="670538"/>
                  </a:cubicBezTo>
                  <a:cubicBezTo>
                    <a:pt x="-108157" y="1150090"/>
                    <a:pt x="177421" y="1679948"/>
                    <a:pt x="661586" y="1828009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46" name="Google Shape;746;p52"/>
            <p:cNvSpPr/>
            <p:nvPr/>
          </p:nvSpPr>
          <p:spPr>
            <a:xfrm>
              <a:off x="10209128" y="5060662"/>
              <a:ext cx="1868855" cy="1790883"/>
            </a:xfrm>
            <a:custGeom>
              <a:rect b="b" l="l" r="r" t="t"/>
              <a:pathLst>
                <a:path extrusionOk="0" h="1790883" w="1868855">
                  <a:moveTo>
                    <a:pt x="1311323" y="1790665"/>
                  </a:moveTo>
                  <a:cubicBezTo>
                    <a:pt x="1550330" y="1686319"/>
                    <a:pt x="1743864" y="1483778"/>
                    <a:pt x="1825364" y="1217091"/>
                  </a:cubicBezTo>
                  <a:cubicBezTo>
                    <a:pt x="1980235" y="710519"/>
                    <a:pt x="1709155" y="193842"/>
                    <a:pt x="1208295" y="40508"/>
                  </a:cubicBezTo>
                  <a:cubicBezTo>
                    <a:pt x="715782" y="-110189"/>
                    <a:pt x="190758" y="172753"/>
                    <a:pt x="38522" y="670538"/>
                  </a:cubicBezTo>
                  <a:cubicBezTo>
                    <a:pt x="-97677" y="1116040"/>
                    <a:pt x="139134" y="1605039"/>
                    <a:pt x="562009" y="1790884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47" name="Google Shape;747;p52"/>
            <p:cNvSpPr/>
            <p:nvPr/>
          </p:nvSpPr>
          <p:spPr>
            <a:xfrm>
              <a:off x="5789991" y="2058"/>
              <a:ext cx="1858236" cy="841634"/>
            </a:xfrm>
            <a:custGeom>
              <a:rect b="b" l="l" r="r" t="t"/>
              <a:pathLst>
                <a:path extrusionOk="0" h="841634" w="1858236">
                  <a:moveTo>
                    <a:pt x="0" y="0"/>
                  </a:moveTo>
                  <a:cubicBezTo>
                    <a:pt x="39321" y="360268"/>
                    <a:pt x="291070" y="688683"/>
                    <a:pt x="655951" y="800279"/>
                  </a:cubicBezTo>
                  <a:cubicBezTo>
                    <a:pt x="1148684" y="950976"/>
                    <a:pt x="1670853" y="676821"/>
                    <a:pt x="1819793" y="189360"/>
                  </a:cubicBezTo>
                  <a:cubicBezTo>
                    <a:pt x="1839125" y="126094"/>
                    <a:pt x="1851866" y="62827"/>
                    <a:pt x="1858237" y="0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48" name="Google Shape;748;p52"/>
            <p:cNvSpPr/>
            <p:nvPr/>
          </p:nvSpPr>
          <p:spPr>
            <a:xfrm>
              <a:off x="7171531" y="6659263"/>
              <a:ext cx="1133087" cy="192063"/>
            </a:xfrm>
            <a:custGeom>
              <a:rect b="b" l="l" r="r" t="t"/>
              <a:pathLst>
                <a:path extrusionOk="0" h="192063" w="1133087">
                  <a:moveTo>
                    <a:pt x="1133088" y="192063"/>
                  </a:moveTo>
                  <a:cubicBezTo>
                    <a:pt x="1046754" y="126380"/>
                    <a:pt x="947022" y="74537"/>
                    <a:pt x="836086" y="40487"/>
                  </a:cubicBezTo>
                  <a:cubicBezTo>
                    <a:pt x="539743" y="-50239"/>
                    <a:pt x="231538" y="16323"/>
                    <a:pt x="0" y="192063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49" name="Google Shape;749;p52"/>
            <p:cNvSpPr/>
            <p:nvPr/>
          </p:nvSpPr>
          <p:spPr>
            <a:xfrm>
              <a:off x="5125033" y="1175785"/>
              <a:ext cx="26800" cy="46351"/>
            </a:xfrm>
            <a:custGeom>
              <a:rect b="b" l="l" r="r" t="t"/>
              <a:pathLst>
                <a:path extrusionOk="0" h="46351" w="26800">
                  <a:moveTo>
                    <a:pt x="26801" y="0"/>
                  </a:moveTo>
                  <a:lnTo>
                    <a:pt x="0" y="46352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50" name="Google Shape;750;p52"/>
            <p:cNvSpPr/>
            <p:nvPr/>
          </p:nvSpPr>
          <p:spPr>
            <a:xfrm>
              <a:off x="4625490" y="4876165"/>
              <a:ext cx="2473761" cy="1975161"/>
            </a:xfrm>
            <a:custGeom>
              <a:rect b="b" l="l" r="r" t="t"/>
              <a:pathLst>
                <a:path extrusionOk="0" h="1975161" w="2473761">
                  <a:moveTo>
                    <a:pt x="1796728" y="1975162"/>
                  </a:moveTo>
                  <a:lnTo>
                    <a:pt x="2461906" y="822523"/>
                  </a:lnTo>
                  <a:cubicBezTo>
                    <a:pt x="2486729" y="779466"/>
                    <a:pt x="2471351" y="723669"/>
                    <a:pt x="2427196" y="698406"/>
                  </a:cubicBezTo>
                  <a:lnTo>
                    <a:pt x="1238971" y="12579"/>
                  </a:lnTo>
                  <a:cubicBezTo>
                    <a:pt x="1195036" y="-12904"/>
                    <a:pt x="1139019" y="1595"/>
                    <a:pt x="1114195" y="44651"/>
                  </a:cubicBezTo>
                  <a:lnTo>
                    <a:pt x="0" y="1975162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751" name="Google Shape;751;p52"/>
          <p:cNvSpPr/>
          <p:nvPr/>
        </p:nvSpPr>
        <p:spPr>
          <a:xfrm>
            <a:off x="253650" y="1228781"/>
            <a:ext cx="8643000" cy="3302100"/>
          </a:xfrm>
          <a:prstGeom prst="roundRect">
            <a:avLst>
              <a:gd fmla="val 2506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52" name="Google Shape;752;p52"/>
          <p:cNvSpPr txBox="1"/>
          <p:nvPr>
            <p:ph type="title"/>
          </p:nvPr>
        </p:nvSpPr>
        <p:spPr>
          <a:xfrm>
            <a:off x="359569" y="598951"/>
            <a:ext cx="8424900" cy="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53" name="Google Shape;753;p52"/>
          <p:cNvSpPr txBox="1"/>
          <p:nvPr>
            <p:ph idx="1" type="body"/>
          </p:nvPr>
        </p:nvSpPr>
        <p:spPr>
          <a:xfrm>
            <a:off x="359569" y="356212"/>
            <a:ext cx="8424900" cy="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latin typeface="Crimson Pro"/>
                <a:ea typeface="Crimson Pro"/>
                <a:cs typeface="Crimson Pro"/>
                <a:sym typeface="Crimson Pro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2794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 sz="800">
                <a:solidFill>
                  <a:schemeClr val="lt1"/>
                </a:solidFill>
              </a:defRPr>
            </a:lvl6pPr>
            <a:lvl7pPr indent="-2794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 sz="800">
                <a:solidFill>
                  <a:schemeClr val="lt1"/>
                </a:solidFill>
              </a:defRPr>
            </a:lvl7pPr>
            <a:lvl8pPr indent="-2794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 sz="800">
                <a:solidFill>
                  <a:schemeClr val="lt1"/>
                </a:solidFill>
              </a:defRPr>
            </a:lvl8pPr>
            <a:lvl9pPr indent="-2794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54" name="Google Shape;754;p52"/>
          <p:cNvSpPr txBox="1"/>
          <p:nvPr>
            <p:ph idx="2" type="body"/>
          </p:nvPr>
        </p:nvSpPr>
        <p:spPr>
          <a:xfrm>
            <a:off x="359569" y="1345225"/>
            <a:ext cx="40155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None/>
              <a:defRPr sz="17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2857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6pPr>
            <a:lvl7pPr indent="-2857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7pPr>
            <a:lvl8pPr indent="-2857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8pPr>
            <a:lvl9pPr indent="-2857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55" name="Google Shape;755;p52"/>
          <p:cNvSpPr txBox="1"/>
          <p:nvPr>
            <p:ph idx="3" type="body"/>
          </p:nvPr>
        </p:nvSpPr>
        <p:spPr>
          <a:xfrm>
            <a:off x="4749402" y="1345225"/>
            <a:ext cx="40155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None/>
              <a:defRPr sz="17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2857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6pPr>
            <a:lvl7pPr indent="-2857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7pPr>
            <a:lvl8pPr indent="-2857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8pPr>
            <a:lvl9pPr indent="-2857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56" name="Google Shape;756;p52"/>
          <p:cNvSpPr txBox="1"/>
          <p:nvPr>
            <p:ph idx="4" type="body"/>
          </p:nvPr>
        </p:nvSpPr>
        <p:spPr>
          <a:xfrm>
            <a:off x="359569" y="1709058"/>
            <a:ext cx="4015500" cy="28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/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2857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6pPr>
            <a:lvl7pPr indent="-2857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7pPr>
            <a:lvl8pPr indent="-2857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8pPr>
            <a:lvl9pPr indent="-2857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57" name="Google Shape;757;p52"/>
          <p:cNvSpPr txBox="1"/>
          <p:nvPr>
            <p:ph idx="5" type="body"/>
          </p:nvPr>
        </p:nvSpPr>
        <p:spPr>
          <a:xfrm>
            <a:off x="4749402" y="1709058"/>
            <a:ext cx="4015500" cy="28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/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2857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6pPr>
            <a:lvl7pPr indent="-2857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7pPr>
            <a:lvl8pPr indent="-2857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8pPr>
            <a:lvl9pPr indent="-2857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58" name="Google Shape;758;p52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1">
  <p:cSld name="Comparison_1"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53"/>
          <p:cNvSpPr/>
          <p:nvPr/>
        </p:nvSpPr>
        <p:spPr>
          <a:xfrm>
            <a:off x="8089022" y="1873"/>
            <a:ext cx="1050364" cy="977193"/>
          </a:xfrm>
          <a:custGeom>
            <a:rect b="b" l="l" r="r" t="t"/>
            <a:pathLst>
              <a:path extrusionOk="0" h="1302924" w="1400485">
                <a:moveTo>
                  <a:pt x="1400485" y="1028082"/>
                </a:moveTo>
                <a:lnTo>
                  <a:pt x="1233313" y="829056"/>
                </a:lnTo>
                <a:lnTo>
                  <a:pt x="1352158" y="1207997"/>
                </a:lnTo>
                <a:cubicBezTo>
                  <a:pt x="1354354" y="1215905"/>
                  <a:pt x="1350400" y="1223154"/>
                  <a:pt x="1343150" y="1225790"/>
                </a:cubicBezTo>
                <a:lnTo>
                  <a:pt x="1159722" y="1282686"/>
                </a:lnTo>
                <a:cubicBezTo>
                  <a:pt x="1152472" y="1285322"/>
                  <a:pt x="1145004" y="1281368"/>
                  <a:pt x="1142806" y="1274778"/>
                </a:cubicBezTo>
                <a:lnTo>
                  <a:pt x="1025939" y="901769"/>
                </a:lnTo>
                <a:lnTo>
                  <a:pt x="991889" y="1291034"/>
                </a:lnTo>
                <a:cubicBezTo>
                  <a:pt x="991231" y="1298503"/>
                  <a:pt x="984640" y="1303336"/>
                  <a:pt x="977171" y="1302897"/>
                </a:cubicBezTo>
                <a:lnTo>
                  <a:pt x="785613" y="1286201"/>
                </a:lnTo>
                <a:cubicBezTo>
                  <a:pt x="778145" y="1285542"/>
                  <a:pt x="772433" y="1279611"/>
                  <a:pt x="773092" y="1272142"/>
                </a:cubicBezTo>
                <a:lnTo>
                  <a:pt x="807581" y="875847"/>
                </a:lnTo>
                <a:lnTo>
                  <a:pt x="623493" y="1227548"/>
                </a:lnTo>
                <a:cubicBezTo>
                  <a:pt x="619978" y="1234797"/>
                  <a:pt x="611851" y="1237433"/>
                  <a:pt x="605041" y="1233479"/>
                </a:cubicBezTo>
                <a:lnTo>
                  <a:pt x="434572" y="1144730"/>
                </a:lnTo>
                <a:cubicBezTo>
                  <a:pt x="427982" y="1140996"/>
                  <a:pt x="425345" y="1133087"/>
                  <a:pt x="428641" y="1126936"/>
                </a:cubicBezTo>
                <a:lnTo>
                  <a:pt x="609873" y="780288"/>
                </a:lnTo>
                <a:lnTo>
                  <a:pt x="310455" y="1031817"/>
                </a:lnTo>
                <a:cubicBezTo>
                  <a:pt x="304744" y="1035771"/>
                  <a:pt x="296177" y="1034892"/>
                  <a:pt x="291344" y="1030059"/>
                </a:cubicBezTo>
                <a:lnTo>
                  <a:pt x="167666" y="882437"/>
                </a:lnTo>
                <a:cubicBezTo>
                  <a:pt x="162833" y="876506"/>
                  <a:pt x="163712" y="867939"/>
                  <a:pt x="169423" y="863106"/>
                </a:cubicBezTo>
                <a:lnTo>
                  <a:pt x="474773" y="607184"/>
                </a:lnTo>
                <a:lnTo>
                  <a:pt x="94514" y="726248"/>
                </a:lnTo>
                <a:cubicBezTo>
                  <a:pt x="87265" y="728884"/>
                  <a:pt x="79796" y="724930"/>
                  <a:pt x="77379" y="718120"/>
                </a:cubicBezTo>
                <a:lnTo>
                  <a:pt x="20044" y="533812"/>
                </a:lnTo>
                <a:cubicBezTo>
                  <a:pt x="17847" y="527002"/>
                  <a:pt x="21801" y="519753"/>
                  <a:pt x="28831" y="517117"/>
                </a:cubicBezTo>
                <a:lnTo>
                  <a:pt x="400962" y="400688"/>
                </a:lnTo>
                <a:lnTo>
                  <a:pt x="12355" y="366858"/>
                </a:lnTo>
                <a:cubicBezTo>
                  <a:pt x="4887" y="366199"/>
                  <a:pt x="-605" y="359170"/>
                  <a:pt x="54" y="351701"/>
                </a:cubicBezTo>
                <a:lnTo>
                  <a:pt x="16749" y="159704"/>
                </a:lnTo>
                <a:cubicBezTo>
                  <a:pt x="17408" y="152235"/>
                  <a:pt x="23998" y="147183"/>
                  <a:pt x="31467" y="147842"/>
                </a:cubicBezTo>
                <a:lnTo>
                  <a:pt x="427982" y="182331"/>
                </a:lnTo>
                <a:lnTo>
                  <a:pt x="78258" y="0"/>
                </a:lnTo>
                <a:lnTo>
                  <a:pt x="1400047" y="0"/>
                </a:lnTo>
                <a:lnTo>
                  <a:pt x="1400047" y="1028522"/>
                </a:lnTo>
                <a:close/>
              </a:path>
            </a:pathLst>
          </a:custGeom>
          <a:solidFill>
            <a:srgbClr val="FFE4C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61" name="Google Shape;761;p53"/>
          <p:cNvSpPr/>
          <p:nvPr/>
        </p:nvSpPr>
        <p:spPr>
          <a:xfrm>
            <a:off x="1290210" y="4626530"/>
            <a:ext cx="1350346" cy="511965"/>
          </a:xfrm>
          <a:custGeom>
            <a:rect b="b" l="l" r="r" t="t"/>
            <a:pathLst>
              <a:path extrusionOk="0" h="682620" w="1800461">
                <a:moveTo>
                  <a:pt x="1800462" y="682620"/>
                </a:moveTo>
                <a:cubicBezTo>
                  <a:pt x="1719402" y="385179"/>
                  <a:pt x="1493355" y="138483"/>
                  <a:pt x="1173068" y="40508"/>
                </a:cubicBezTo>
                <a:cubicBezTo>
                  <a:pt x="680555" y="-110189"/>
                  <a:pt x="155530" y="172753"/>
                  <a:pt x="3295" y="670538"/>
                </a:cubicBezTo>
                <a:cubicBezTo>
                  <a:pt x="1977" y="674493"/>
                  <a:pt x="1098" y="678666"/>
                  <a:pt x="0" y="682620"/>
                </a:cubicBezTo>
                <a:lnTo>
                  <a:pt x="1800462" y="682620"/>
                </a:lnTo>
                <a:close/>
              </a:path>
            </a:pathLst>
          </a:custGeom>
          <a:solidFill>
            <a:srgbClr val="FFE4C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762" name="Google Shape;762;p53"/>
          <p:cNvGrpSpPr/>
          <p:nvPr/>
        </p:nvGrpSpPr>
        <p:grpSpPr>
          <a:xfrm>
            <a:off x="7084" y="1543"/>
            <a:ext cx="9132301" cy="5137115"/>
            <a:chOff x="9446" y="2058"/>
            <a:chExt cx="12176401" cy="6849487"/>
          </a:xfrm>
        </p:grpSpPr>
        <p:sp>
          <p:nvSpPr>
            <p:cNvPr id="763" name="Google Shape;763;p53"/>
            <p:cNvSpPr/>
            <p:nvPr/>
          </p:nvSpPr>
          <p:spPr>
            <a:xfrm>
              <a:off x="2247887" y="509679"/>
              <a:ext cx="1928859" cy="1927764"/>
            </a:xfrm>
            <a:custGeom>
              <a:rect b="b" l="l" r="r" t="t"/>
              <a:pathLst>
                <a:path extrusionOk="0" h="1927764" w="1928859">
                  <a:moveTo>
                    <a:pt x="1833687" y="576918"/>
                  </a:moveTo>
                  <a:lnTo>
                    <a:pt x="1454526" y="695543"/>
                  </a:lnTo>
                  <a:lnTo>
                    <a:pt x="1758777" y="440060"/>
                  </a:lnTo>
                  <a:cubicBezTo>
                    <a:pt x="1764489" y="435228"/>
                    <a:pt x="1765367" y="426441"/>
                    <a:pt x="1760535" y="420729"/>
                  </a:cubicBezTo>
                  <a:lnTo>
                    <a:pt x="1636637" y="273986"/>
                  </a:lnTo>
                  <a:cubicBezTo>
                    <a:pt x="1632024" y="268054"/>
                    <a:pt x="1623237" y="267395"/>
                    <a:pt x="1617526" y="272228"/>
                  </a:cubicBezTo>
                  <a:lnTo>
                    <a:pt x="1318327" y="523098"/>
                  </a:lnTo>
                  <a:lnTo>
                    <a:pt x="1499340" y="177109"/>
                  </a:lnTo>
                  <a:cubicBezTo>
                    <a:pt x="1502855" y="169859"/>
                    <a:pt x="1500219" y="161951"/>
                    <a:pt x="1493629" y="158217"/>
                  </a:cubicBezTo>
                  <a:lnTo>
                    <a:pt x="1323160" y="69468"/>
                  </a:lnTo>
                  <a:cubicBezTo>
                    <a:pt x="1316570" y="65513"/>
                    <a:pt x="1308442" y="68150"/>
                    <a:pt x="1304927" y="75399"/>
                  </a:cubicBezTo>
                  <a:lnTo>
                    <a:pt x="1120839" y="427100"/>
                  </a:lnTo>
                  <a:lnTo>
                    <a:pt x="1155328" y="31903"/>
                  </a:lnTo>
                  <a:cubicBezTo>
                    <a:pt x="1155987" y="24434"/>
                    <a:pt x="1150495" y="17404"/>
                    <a:pt x="1143026" y="16745"/>
                  </a:cubicBezTo>
                  <a:lnTo>
                    <a:pt x="951469" y="50"/>
                  </a:lnTo>
                  <a:cubicBezTo>
                    <a:pt x="944000" y="-609"/>
                    <a:pt x="937410" y="5322"/>
                    <a:pt x="936751" y="12791"/>
                  </a:cubicBezTo>
                  <a:lnTo>
                    <a:pt x="902920" y="401617"/>
                  </a:lnTo>
                  <a:lnTo>
                    <a:pt x="786053" y="28828"/>
                  </a:lnTo>
                  <a:cubicBezTo>
                    <a:pt x="783856" y="21139"/>
                    <a:pt x="776387" y="17185"/>
                    <a:pt x="769138" y="19821"/>
                  </a:cubicBezTo>
                  <a:lnTo>
                    <a:pt x="585489" y="77596"/>
                  </a:lnTo>
                  <a:cubicBezTo>
                    <a:pt x="578460" y="79133"/>
                    <a:pt x="574505" y="86383"/>
                    <a:pt x="576702" y="94291"/>
                  </a:cubicBezTo>
                  <a:lnTo>
                    <a:pt x="695107" y="472792"/>
                  </a:lnTo>
                  <a:lnTo>
                    <a:pt x="440064" y="169420"/>
                  </a:lnTo>
                  <a:cubicBezTo>
                    <a:pt x="435231" y="163489"/>
                    <a:pt x="426664" y="162830"/>
                    <a:pt x="420952" y="167663"/>
                  </a:cubicBezTo>
                  <a:lnTo>
                    <a:pt x="273770" y="290681"/>
                  </a:lnTo>
                  <a:cubicBezTo>
                    <a:pt x="268058" y="295514"/>
                    <a:pt x="267179" y="304301"/>
                    <a:pt x="272012" y="310013"/>
                  </a:cubicBezTo>
                  <a:lnTo>
                    <a:pt x="523321" y="609650"/>
                  </a:lnTo>
                  <a:lnTo>
                    <a:pt x="176892" y="428857"/>
                  </a:lnTo>
                  <a:cubicBezTo>
                    <a:pt x="170302" y="425123"/>
                    <a:pt x="162174" y="427539"/>
                    <a:pt x="158659" y="433690"/>
                  </a:cubicBezTo>
                  <a:lnTo>
                    <a:pt x="69471" y="604158"/>
                  </a:lnTo>
                  <a:cubicBezTo>
                    <a:pt x="65956" y="611408"/>
                    <a:pt x="68373" y="619316"/>
                    <a:pt x="75183" y="623050"/>
                  </a:cubicBezTo>
                  <a:lnTo>
                    <a:pt x="427982" y="807139"/>
                  </a:lnTo>
                  <a:lnTo>
                    <a:pt x="31467" y="772649"/>
                  </a:lnTo>
                  <a:cubicBezTo>
                    <a:pt x="23998" y="771990"/>
                    <a:pt x="17408" y="776823"/>
                    <a:pt x="16749" y="784512"/>
                  </a:cubicBezTo>
                  <a:lnTo>
                    <a:pt x="54" y="976508"/>
                  </a:lnTo>
                  <a:cubicBezTo>
                    <a:pt x="-605" y="983978"/>
                    <a:pt x="4887" y="991007"/>
                    <a:pt x="12355" y="991666"/>
                  </a:cubicBezTo>
                  <a:lnTo>
                    <a:pt x="400962" y="1025496"/>
                  </a:lnTo>
                  <a:lnTo>
                    <a:pt x="28831" y="1141924"/>
                  </a:lnTo>
                  <a:cubicBezTo>
                    <a:pt x="21582" y="1144560"/>
                    <a:pt x="17847" y="1151810"/>
                    <a:pt x="20044" y="1158620"/>
                  </a:cubicBezTo>
                  <a:lnTo>
                    <a:pt x="77379" y="1342928"/>
                  </a:lnTo>
                  <a:cubicBezTo>
                    <a:pt x="79796" y="1349738"/>
                    <a:pt x="87265" y="1353692"/>
                    <a:pt x="94514" y="1351056"/>
                  </a:cubicBezTo>
                  <a:lnTo>
                    <a:pt x="474773" y="1231991"/>
                  </a:lnTo>
                  <a:lnTo>
                    <a:pt x="169424" y="1487913"/>
                  </a:lnTo>
                  <a:cubicBezTo>
                    <a:pt x="163712" y="1492746"/>
                    <a:pt x="162833" y="1501533"/>
                    <a:pt x="167666" y="1507245"/>
                  </a:cubicBezTo>
                  <a:lnTo>
                    <a:pt x="291343" y="1654867"/>
                  </a:lnTo>
                  <a:cubicBezTo>
                    <a:pt x="296176" y="1659700"/>
                    <a:pt x="304744" y="1660359"/>
                    <a:pt x="310455" y="1656624"/>
                  </a:cubicBezTo>
                  <a:lnTo>
                    <a:pt x="609873" y="1405096"/>
                  </a:lnTo>
                  <a:lnTo>
                    <a:pt x="428641" y="1751744"/>
                  </a:lnTo>
                  <a:cubicBezTo>
                    <a:pt x="425346" y="1757895"/>
                    <a:pt x="427762" y="1765803"/>
                    <a:pt x="434572" y="1769538"/>
                  </a:cubicBezTo>
                  <a:lnTo>
                    <a:pt x="605040" y="1858287"/>
                  </a:lnTo>
                  <a:cubicBezTo>
                    <a:pt x="611631" y="1862021"/>
                    <a:pt x="619978" y="1859605"/>
                    <a:pt x="623493" y="1852356"/>
                  </a:cubicBezTo>
                  <a:lnTo>
                    <a:pt x="807581" y="1500655"/>
                  </a:lnTo>
                  <a:lnTo>
                    <a:pt x="773092" y="1896950"/>
                  </a:lnTo>
                  <a:cubicBezTo>
                    <a:pt x="772433" y="1904419"/>
                    <a:pt x="778145" y="1910350"/>
                    <a:pt x="785614" y="1911009"/>
                  </a:cubicBezTo>
                  <a:lnTo>
                    <a:pt x="977171" y="1927704"/>
                  </a:lnTo>
                  <a:cubicBezTo>
                    <a:pt x="984640" y="1928363"/>
                    <a:pt x="991230" y="1923530"/>
                    <a:pt x="991889" y="1915842"/>
                  </a:cubicBezTo>
                  <a:lnTo>
                    <a:pt x="1025939" y="1526576"/>
                  </a:lnTo>
                  <a:lnTo>
                    <a:pt x="1142807" y="1899586"/>
                  </a:lnTo>
                  <a:cubicBezTo>
                    <a:pt x="1145003" y="1906396"/>
                    <a:pt x="1152692" y="1910130"/>
                    <a:pt x="1159721" y="1907494"/>
                  </a:cubicBezTo>
                  <a:lnTo>
                    <a:pt x="1343151" y="1850598"/>
                  </a:lnTo>
                  <a:cubicBezTo>
                    <a:pt x="1350400" y="1847962"/>
                    <a:pt x="1354354" y="1840713"/>
                    <a:pt x="1352158" y="1832804"/>
                  </a:cubicBezTo>
                  <a:lnTo>
                    <a:pt x="1233313" y="1453864"/>
                  </a:lnTo>
                  <a:lnTo>
                    <a:pt x="1488796" y="1757675"/>
                  </a:lnTo>
                  <a:cubicBezTo>
                    <a:pt x="1493629" y="1763607"/>
                    <a:pt x="1502196" y="1764266"/>
                    <a:pt x="1507908" y="1759433"/>
                  </a:cubicBezTo>
                  <a:lnTo>
                    <a:pt x="1655310" y="1636414"/>
                  </a:lnTo>
                  <a:cubicBezTo>
                    <a:pt x="1661021" y="1631581"/>
                    <a:pt x="1661900" y="1622795"/>
                    <a:pt x="1657067" y="1617083"/>
                  </a:cubicBezTo>
                  <a:lnTo>
                    <a:pt x="1406637" y="1318544"/>
                  </a:lnTo>
                  <a:lnTo>
                    <a:pt x="1751967" y="1499337"/>
                  </a:lnTo>
                  <a:cubicBezTo>
                    <a:pt x="1758777" y="1502192"/>
                    <a:pt x="1766905" y="1499337"/>
                    <a:pt x="1770200" y="1493405"/>
                  </a:cubicBezTo>
                  <a:lnTo>
                    <a:pt x="1859389" y="1322937"/>
                  </a:lnTo>
                  <a:cubicBezTo>
                    <a:pt x="1862903" y="1316786"/>
                    <a:pt x="1860487" y="1307779"/>
                    <a:pt x="1853677" y="1305143"/>
                  </a:cubicBezTo>
                  <a:lnTo>
                    <a:pt x="1499780" y="1119957"/>
                  </a:lnTo>
                  <a:lnTo>
                    <a:pt x="1897392" y="1154665"/>
                  </a:lnTo>
                  <a:cubicBezTo>
                    <a:pt x="1904861" y="1155324"/>
                    <a:pt x="1911452" y="1150492"/>
                    <a:pt x="1912111" y="1142803"/>
                  </a:cubicBezTo>
                  <a:lnTo>
                    <a:pt x="1928806" y="950806"/>
                  </a:lnTo>
                  <a:cubicBezTo>
                    <a:pt x="1929465" y="943338"/>
                    <a:pt x="1923973" y="937406"/>
                    <a:pt x="1916504" y="936747"/>
                  </a:cubicBezTo>
                  <a:lnTo>
                    <a:pt x="1525482" y="902697"/>
                  </a:lnTo>
                  <a:lnTo>
                    <a:pt x="1900248" y="785391"/>
                  </a:lnTo>
                  <a:cubicBezTo>
                    <a:pt x="1907278" y="783853"/>
                    <a:pt x="1911452" y="775505"/>
                    <a:pt x="1909035" y="768695"/>
                  </a:cubicBezTo>
                  <a:lnTo>
                    <a:pt x="1851480" y="585486"/>
                  </a:lnTo>
                  <a:cubicBezTo>
                    <a:pt x="1849283" y="577797"/>
                    <a:pt x="1841814" y="573843"/>
                    <a:pt x="1834565" y="576479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64" name="Google Shape;764;p53"/>
            <p:cNvSpPr/>
            <p:nvPr/>
          </p:nvSpPr>
          <p:spPr>
            <a:xfrm>
              <a:off x="2769503" y="909693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11810" y="4369635"/>
                  </a:moveTo>
                  <a:cubicBezTo>
                    <a:pt x="-13013" y="4412471"/>
                    <a:pt x="2584" y="4468269"/>
                    <a:pt x="46519" y="4493752"/>
                  </a:cubicBez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0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5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2" y="1603"/>
                    <a:pt x="2511719" y="44440"/>
                  </a:cubicBezTo>
                  <a:lnTo>
                    <a:pt x="11810" y="4369635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65" name="Google Shape;765;p53"/>
            <p:cNvSpPr/>
            <p:nvPr/>
          </p:nvSpPr>
          <p:spPr>
            <a:xfrm>
              <a:off x="7780745" y="1376284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46519" y="4493751"/>
                  </a:move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1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6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3" y="1603"/>
                    <a:pt x="2511719" y="44440"/>
                  </a:cubicBezTo>
                  <a:lnTo>
                    <a:pt x="11810" y="4369635"/>
                  </a:lnTo>
                  <a:cubicBezTo>
                    <a:pt x="-13013" y="4412472"/>
                    <a:pt x="2583" y="4468269"/>
                    <a:pt x="46519" y="449375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66" name="Google Shape;766;p53"/>
            <p:cNvSpPr/>
            <p:nvPr/>
          </p:nvSpPr>
          <p:spPr>
            <a:xfrm>
              <a:off x="7364459" y="2058"/>
              <a:ext cx="2955464" cy="2806202"/>
            </a:xfrm>
            <a:custGeom>
              <a:rect b="b" l="l" r="r" t="t"/>
              <a:pathLst>
                <a:path extrusionOk="0" h="2806202" w="2955464">
                  <a:moveTo>
                    <a:pt x="2955464" y="0"/>
                  </a:moveTo>
                  <a:lnTo>
                    <a:pt x="1359301" y="2761763"/>
                  </a:lnTo>
                  <a:cubicBezTo>
                    <a:pt x="1334477" y="2804600"/>
                    <a:pt x="1278460" y="2819098"/>
                    <a:pt x="1234525" y="2793616"/>
                  </a:cubicBezTo>
                  <a:lnTo>
                    <a:pt x="46519" y="2107129"/>
                  </a:lnTo>
                  <a:cubicBezTo>
                    <a:pt x="2583" y="2081647"/>
                    <a:pt x="-13013" y="2025849"/>
                    <a:pt x="11810" y="1983012"/>
                  </a:cubicBezTo>
                  <a:lnTo>
                    <a:pt x="1158078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67" name="Google Shape;767;p53"/>
            <p:cNvSpPr/>
            <p:nvPr/>
          </p:nvSpPr>
          <p:spPr>
            <a:xfrm>
              <a:off x="4072347" y="2058"/>
              <a:ext cx="859810" cy="339024"/>
            </a:xfrm>
            <a:custGeom>
              <a:rect b="b" l="l" r="r" t="t"/>
              <a:pathLst>
                <a:path extrusionOk="0" h="339024" w="859810">
                  <a:moveTo>
                    <a:pt x="859811" y="0"/>
                  </a:moveTo>
                  <a:lnTo>
                    <a:pt x="689562" y="294585"/>
                  </a:lnTo>
                  <a:cubicBezTo>
                    <a:pt x="664739" y="337422"/>
                    <a:pt x="608721" y="351920"/>
                    <a:pt x="564786" y="326438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68" name="Google Shape;768;p53"/>
            <p:cNvSpPr/>
            <p:nvPr/>
          </p:nvSpPr>
          <p:spPr>
            <a:xfrm>
              <a:off x="9446" y="2497069"/>
              <a:ext cx="3102866" cy="4354037"/>
            </a:xfrm>
            <a:custGeom>
              <a:rect b="b" l="l" r="r" t="t"/>
              <a:pathLst>
                <a:path extrusionOk="0" h="4354037" w="3102866">
                  <a:moveTo>
                    <a:pt x="0" y="3061246"/>
                  </a:moveTo>
                  <a:lnTo>
                    <a:pt x="1743566" y="44440"/>
                  </a:lnTo>
                  <a:cubicBezTo>
                    <a:pt x="1768389" y="1603"/>
                    <a:pt x="1824407" y="-12896"/>
                    <a:pt x="1868342" y="12587"/>
                  </a:cubicBezTo>
                  <a:lnTo>
                    <a:pt x="3056348" y="699073"/>
                  </a:lnTo>
                  <a:cubicBezTo>
                    <a:pt x="3100283" y="724556"/>
                    <a:pt x="3115880" y="780354"/>
                    <a:pt x="3091057" y="823190"/>
                  </a:cubicBezTo>
                  <a:lnTo>
                    <a:pt x="1050270" y="4354038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69" name="Google Shape;769;p53"/>
            <p:cNvSpPr/>
            <p:nvPr/>
          </p:nvSpPr>
          <p:spPr>
            <a:xfrm>
              <a:off x="9446" y="2058"/>
              <a:ext cx="658587" cy="1139238"/>
            </a:xfrm>
            <a:custGeom>
              <a:rect b="b" l="l" r="r" t="t"/>
              <a:pathLst>
                <a:path extrusionOk="0" h="1139238" w="658587">
                  <a:moveTo>
                    <a:pt x="0" y="1139238"/>
                  </a:moveTo>
                  <a:lnTo>
                    <a:pt x="658588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70" name="Google Shape;770;p53"/>
            <p:cNvSpPr/>
            <p:nvPr/>
          </p:nvSpPr>
          <p:spPr>
            <a:xfrm>
              <a:off x="9446" y="2058"/>
              <a:ext cx="2456193" cy="3964772"/>
            </a:xfrm>
            <a:custGeom>
              <a:rect b="b" l="l" r="r" t="t"/>
              <a:pathLst>
                <a:path extrusionOk="0" h="3964772" w="2456193">
                  <a:moveTo>
                    <a:pt x="2456194" y="0"/>
                  </a:moveTo>
                  <a:lnTo>
                    <a:pt x="190239" y="3920333"/>
                  </a:lnTo>
                  <a:cubicBezTo>
                    <a:pt x="165416" y="3963169"/>
                    <a:pt x="109398" y="3977668"/>
                    <a:pt x="65463" y="3952185"/>
                  </a:cubicBezTo>
                  <a:lnTo>
                    <a:pt x="0" y="3914401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71" name="Google Shape;771;p53"/>
            <p:cNvSpPr/>
            <p:nvPr/>
          </p:nvSpPr>
          <p:spPr>
            <a:xfrm>
              <a:off x="11290896" y="2630917"/>
              <a:ext cx="894951" cy="2143814"/>
            </a:xfrm>
            <a:custGeom>
              <a:rect b="b" l="l" r="r" t="t"/>
              <a:pathLst>
                <a:path extrusionOk="0" h="2143814" w="894951">
                  <a:moveTo>
                    <a:pt x="894952" y="0"/>
                  </a:moveTo>
                  <a:lnTo>
                    <a:pt x="11857" y="1530041"/>
                  </a:lnTo>
                  <a:cubicBezTo>
                    <a:pt x="-12967" y="1573098"/>
                    <a:pt x="2411" y="1628895"/>
                    <a:pt x="46564" y="1654158"/>
                  </a:cubicBezTo>
                  <a:lnTo>
                    <a:pt x="894952" y="2143815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72" name="Google Shape;772;p53"/>
            <p:cNvSpPr/>
            <p:nvPr/>
          </p:nvSpPr>
          <p:spPr>
            <a:xfrm>
              <a:off x="6259515" y="2842377"/>
              <a:ext cx="1868919" cy="1869365"/>
            </a:xfrm>
            <a:custGeom>
              <a:rect b="b" l="l" r="r" t="t"/>
              <a:pathLst>
                <a:path extrusionOk="0" h="1869365" w="1868919">
                  <a:moveTo>
                    <a:pt x="661586" y="1828009"/>
                  </a:moveTo>
                  <a:cubicBezTo>
                    <a:pt x="1154319" y="1978707"/>
                    <a:pt x="1676488" y="1704552"/>
                    <a:pt x="1825428" y="1217091"/>
                  </a:cubicBezTo>
                  <a:cubicBezTo>
                    <a:pt x="1980299" y="710519"/>
                    <a:pt x="1709220" y="193842"/>
                    <a:pt x="1208359" y="40508"/>
                  </a:cubicBezTo>
                  <a:cubicBezTo>
                    <a:pt x="715846" y="-110189"/>
                    <a:pt x="190822" y="172753"/>
                    <a:pt x="38586" y="670538"/>
                  </a:cubicBezTo>
                  <a:cubicBezTo>
                    <a:pt x="-108157" y="1150090"/>
                    <a:pt x="177421" y="1679948"/>
                    <a:pt x="661586" y="1828009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73" name="Google Shape;773;p53"/>
            <p:cNvSpPr/>
            <p:nvPr/>
          </p:nvSpPr>
          <p:spPr>
            <a:xfrm>
              <a:off x="10209128" y="5060662"/>
              <a:ext cx="1868855" cy="1790883"/>
            </a:xfrm>
            <a:custGeom>
              <a:rect b="b" l="l" r="r" t="t"/>
              <a:pathLst>
                <a:path extrusionOk="0" h="1790883" w="1868855">
                  <a:moveTo>
                    <a:pt x="1311323" y="1790665"/>
                  </a:moveTo>
                  <a:cubicBezTo>
                    <a:pt x="1550330" y="1686319"/>
                    <a:pt x="1743864" y="1483778"/>
                    <a:pt x="1825364" y="1217091"/>
                  </a:cubicBezTo>
                  <a:cubicBezTo>
                    <a:pt x="1980235" y="710519"/>
                    <a:pt x="1709155" y="193842"/>
                    <a:pt x="1208295" y="40508"/>
                  </a:cubicBezTo>
                  <a:cubicBezTo>
                    <a:pt x="715782" y="-110189"/>
                    <a:pt x="190758" y="172753"/>
                    <a:pt x="38522" y="670538"/>
                  </a:cubicBezTo>
                  <a:cubicBezTo>
                    <a:pt x="-97677" y="1116040"/>
                    <a:pt x="139134" y="1605039"/>
                    <a:pt x="562009" y="1790884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74" name="Google Shape;774;p53"/>
            <p:cNvSpPr/>
            <p:nvPr/>
          </p:nvSpPr>
          <p:spPr>
            <a:xfrm>
              <a:off x="5789991" y="2058"/>
              <a:ext cx="1858236" cy="841634"/>
            </a:xfrm>
            <a:custGeom>
              <a:rect b="b" l="l" r="r" t="t"/>
              <a:pathLst>
                <a:path extrusionOk="0" h="841634" w="1858236">
                  <a:moveTo>
                    <a:pt x="0" y="0"/>
                  </a:moveTo>
                  <a:cubicBezTo>
                    <a:pt x="39321" y="360268"/>
                    <a:pt x="291070" y="688683"/>
                    <a:pt x="655951" y="800279"/>
                  </a:cubicBezTo>
                  <a:cubicBezTo>
                    <a:pt x="1148684" y="950976"/>
                    <a:pt x="1670853" y="676821"/>
                    <a:pt x="1819793" y="189360"/>
                  </a:cubicBezTo>
                  <a:cubicBezTo>
                    <a:pt x="1839125" y="126094"/>
                    <a:pt x="1851866" y="62827"/>
                    <a:pt x="1858237" y="0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75" name="Google Shape;775;p53"/>
            <p:cNvSpPr/>
            <p:nvPr/>
          </p:nvSpPr>
          <p:spPr>
            <a:xfrm>
              <a:off x="7171531" y="6659263"/>
              <a:ext cx="1133087" cy="192063"/>
            </a:xfrm>
            <a:custGeom>
              <a:rect b="b" l="l" r="r" t="t"/>
              <a:pathLst>
                <a:path extrusionOk="0" h="192063" w="1133087">
                  <a:moveTo>
                    <a:pt x="1133088" y="192063"/>
                  </a:moveTo>
                  <a:cubicBezTo>
                    <a:pt x="1046754" y="126380"/>
                    <a:pt x="947022" y="74537"/>
                    <a:pt x="836086" y="40487"/>
                  </a:cubicBezTo>
                  <a:cubicBezTo>
                    <a:pt x="539743" y="-50239"/>
                    <a:pt x="231538" y="16323"/>
                    <a:pt x="0" y="192063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76" name="Google Shape;776;p53"/>
            <p:cNvSpPr/>
            <p:nvPr/>
          </p:nvSpPr>
          <p:spPr>
            <a:xfrm>
              <a:off x="5125033" y="1175785"/>
              <a:ext cx="26800" cy="46351"/>
            </a:xfrm>
            <a:custGeom>
              <a:rect b="b" l="l" r="r" t="t"/>
              <a:pathLst>
                <a:path extrusionOk="0" h="46351" w="26800">
                  <a:moveTo>
                    <a:pt x="26801" y="0"/>
                  </a:moveTo>
                  <a:lnTo>
                    <a:pt x="0" y="46352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77" name="Google Shape;777;p53"/>
            <p:cNvSpPr/>
            <p:nvPr/>
          </p:nvSpPr>
          <p:spPr>
            <a:xfrm>
              <a:off x="4625490" y="4876165"/>
              <a:ext cx="2473761" cy="1975161"/>
            </a:xfrm>
            <a:custGeom>
              <a:rect b="b" l="l" r="r" t="t"/>
              <a:pathLst>
                <a:path extrusionOk="0" h="1975161" w="2473761">
                  <a:moveTo>
                    <a:pt x="1796728" y="1975162"/>
                  </a:moveTo>
                  <a:lnTo>
                    <a:pt x="2461906" y="822523"/>
                  </a:lnTo>
                  <a:cubicBezTo>
                    <a:pt x="2486729" y="779466"/>
                    <a:pt x="2471351" y="723669"/>
                    <a:pt x="2427196" y="698406"/>
                  </a:cubicBezTo>
                  <a:lnTo>
                    <a:pt x="1238971" y="12579"/>
                  </a:lnTo>
                  <a:cubicBezTo>
                    <a:pt x="1195036" y="-12904"/>
                    <a:pt x="1139019" y="1595"/>
                    <a:pt x="1114195" y="44651"/>
                  </a:cubicBezTo>
                  <a:lnTo>
                    <a:pt x="0" y="1975162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778" name="Google Shape;778;p53"/>
          <p:cNvSpPr txBox="1"/>
          <p:nvPr>
            <p:ph idx="1" type="body"/>
          </p:nvPr>
        </p:nvSpPr>
        <p:spPr>
          <a:xfrm>
            <a:off x="6194325" y="1345219"/>
            <a:ext cx="25839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None/>
              <a:defRPr sz="17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2857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6pPr>
            <a:lvl7pPr indent="-2857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7pPr>
            <a:lvl8pPr indent="-2857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8pPr>
            <a:lvl9pPr indent="-2857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79" name="Google Shape;779;p53"/>
          <p:cNvSpPr/>
          <p:nvPr/>
        </p:nvSpPr>
        <p:spPr>
          <a:xfrm>
            <a:off x="253650" y="1228781"/>
            <a:ext cx="8643000" cy="3302100"/>
          </a:xfrm>
          <a:prstGeom prst="roundRect">
            <a:avLst>
              <a:gd fmla="val 2506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80" name="Google Shape;780;p53"/>
          <p:cNvSpPr txBox="1"/>
          <p:nvPr>
            <p:ph type="title"/>
          </p:nvPr>
        </p:nvSpPr>
        <p:spPr>
          <a:xfrm>
            <a:off x="359569" y="598951"/>
            <a:ext cx="8424900" cy="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81" name="Google Shape;781;p53"/>
          <p:cNvSpPr txBox="1"/>
          <p:nvPr>
            <p:ph idx="2" type="body"/>
          </p:nvPr>
        </p:nvSpPr>
        <p:spPr>
          <a:xfrm>
            <a:off x="359569" y="356212"/>
            <a:ext cx="8424900" cy="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latin typeface="Crimson Pro"/>
                <a:ea typeface="Crimson Pro"/>
                <a:cs typeface="Crimson Pro"/>
                <a:sym typeface="Crimson Pro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2857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6pPr>
            <a:lvl7pPr indent="-2857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7pPr>
            <a:lvl8pPr indent="-2857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8pPr>
            <a:lvl9pPr indent="-2857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2" name="Google Shape;782;p53"/>
          <p:cNvSpPr txBox="1"/>
          <p:nvPr>
            <p:ph idx="3" type="body"/>
          </p:nvPr>
        </p:nvSpPr>
        <p:spPr>
          <a:xfrm>
            <a:off x="359569" y="1345219"/>
            <a:ext cx="25839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None/>
              <a:defRPr sz="17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2857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6pPr>
            <a:lvl7pPr indent="-2857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7pPr>
            <a:lvl8pPr indent="-2857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8pPr>
            <a:lvl9pPr indent="-2857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3" name="Google Shape;783;p53"/>
          <p:cNvSpPr txBox="1"/>
          <p:nvPr>
            <p:ph idx="4" type="body"/>
          </p:nvPr>
        </p:nvSpPr>
        <p:spPr>
          <a:xfrm>
            <a:off x="359569" y="1709053"/>
            <a:ext cx="2583900" cy="28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/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2857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6pPr>
            <a:lvl7pPr indent="-2857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7pPr>
            <a:lvl8pPr indent="-2857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8pPr>
            <a:lvl9pPr indent="-2857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4" name="Google Shape;784;p53"/>
          <p:cNvSpPr txBox="1"/>
          <p:nvPr>
            <p:ph idx="5" type="body"/>
          </p:nvPr>
        </p:nvSpPr>
        <p:spPr>
          <a:xfrm>
            <a:off x="3276947" y="1345219"/>
            <a:ext cx="25839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None/>
              <a:defRPr sz="17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2857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6pPr>
            <a:lvl7pPr indent="-2857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7pPr>
            <a:lvl8pPr indent="-2857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8pPr>
            <a:lvl9pPr indent="-2857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5" name="Google Shape;785;p53"/>
          <p:cNvSpPr txBox="1"/>
          <p:nvPr>
            <p:ph idx="6" type="body"/>
          </p:nvPr>
        </p:nvSpPr>
        <p:spPr>
          <a:xfrm>
            <a:off x="3276947" y="1709053"/>
            <a:ext cx="2583900" cy="28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/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2857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6pPr>
            <a:lvl7pPr indent="-2857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7pPr>
            <a:lvl8pPr indent="-2857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8pPr>
            <a:lvl9pPr indent="-2857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6" name="Google Shape;786;p53"/>
          <p:cNvSpPr txBox="1"/>
          <p:nvPr>
            <p:ph idx="7" type="body"/>
          </p:nvPr>
        </p:nvSpPr>
        <p:spPr>
          <a:xfrm>
            <a:off x="6194325" y="1709053"/>
            <a:ext cx="2583900" cy="28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/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2857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6pPr>
            <a:lvl7pPr indent="-2857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7pPr>
            <a:lvl8pPr indent="-2857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8pPr>
            <a:lvl9pPr indent="-2857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7" name="Google Shape;787;p53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laptop ">
  <p:cSld name="6_Standard Title + content"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54"/>
          <p:cNvSpPr/>
          <p:nvPr/>
        </p:nvSpPr>
        <p:spPr>
          <a:xfrm>
            <a:off x="8089022" y="1873"/>
            <a:ext cx="1050364" cy="977193"/>
          </a:xfrm>
          <a:custGeom>
            <a:rect b="b" l="l" r="r" t="t"/>
            <a:pathLst>
              <a:path extrusionOk="0" h="1302924" w="1400485">
                <a:moveTo>
                  <a:pt x="1400485" y="1028082"/>
                </a:moveTo>
                <a:lnTo>
                  <a:pt x="1233313" y="829056"/>
                </a:lnTo>
                <a:lnTo>
                  <a:pt x="1352158" y="1207997"/>
                </a:lnTo>
                <a:cubicBezTo>
                  <a:pt x="1354354" y="1215905"/>
                  <a:pt x="1350400" y="1223154"/>
                  <a:pt x="1343150" y="1225790"/>
                </a:cubicBezTo>
                <a:lnTo>
                  <a:pt x="1159722" y="1282686"/>
                </a:lnTo>
                <a:cubicBezTo>
                  <a:pt x="1152472" y="1285322"/>
                  <a:pt x="1145004" y="1281368"/>
                  <a:pt x="1142806" y="1274778"/>
                </a:cubicBezTo>
                <a:lnTo>
                  <a:pt x="1025939" y="901769"/>
                </a:lnTo>
                <a:lnTo>
                  <a:pt x="991889" y="1291034"/>
                </a:lnTo>
                <a:cubicBezTo>
                  <a:pt x="991231" y="1298503"/>
                  <a:pt x="984640" y="1303336"/>
                  <a:pt x="977171" y="1302897"/>
                </a:cubicBezTo>
                <a:lnTo>
                  <a:pt x="785613" y="1286201"/>
                </a:lnTo>
                <a:cubicBezTo>
                  <a:pt x="778145" y="1285542"/>
                  <a:pt x="772433" y="1279611"/>
                  <a:pt x="773092" y="1272142"/>
                </a:cubicBezTo>
                <a:lnTo>
                  <a:pt x="807581" y="875847"/>
                </a:lnTo>
                <a:lnTo>
                  <a:pt x="623493" y="1227548"/>
                </a:lnTo>
                <a:cubicBezTo>
                  <a:pt x="619978" y="1234797"/>
                  <a:pt x="611851" y="1237433"/>
                  <a:pt x="605041" y="1233479"/>
                </a:cubicBezTo>
                <a:lnTo>
                  <a:pt x="434572" y="1144730"/>
                </a:lnTo>
                <a:cubicBezTo>
                  <a:pt x="427982" y="1140996"/>
                  <a:pt x="425345" y="1133087"/>
                  <a:pt x="428641" y="1126936"/>
                </a:cubicBezTo>
                <a:lnTo>
                  <a:pt x="609873" y="780288"/>
                </a:lnTo>
                <a:lnTo>
                  <a:pt x="310455" y="1031817"/>
                </a:lnTo>
                <a:cubicBezTo>
                  <a:pt x="304744" y="1035771"/>
                  <a:pt x="296177" y="1034892"/>
                  <a:pt x="291344" y="1030059"/>
                </a:cubicBezTo>
                <a:lnTo>
                  <a:pt x="167666" y="882437"/>
                </a:lnTo>
                <a:cubicBezTo>
                  <a:pt x="162833" y="876506"/>
                  <a:pt x="163712" y="867939"/>
                  <a:pt x="169423" y="863106"/>
                </a:cubicBezTo>
                <a:lnTo>
                  <a:pt x="474773" y="607184"/>
                </a:lnTo>
                <a:lnTo>
                  <a:pt x="94514" y="726248"/>
                </a:lnTo>
                <a:cubicBezTo>
                  <a:pt x="87265" y="728884"/>
                  <a:pt x="79796" y="724930"/>
                  <a:pt x="77379" y="718120"/>
                </a:cubicBezTo>
                <a:lnTo>
                  <a:pt x="20044" y="533812"/>
                </a:lnTo>
                <a:cubicBezTo>
                  <a:pt x="17847" y="527002"/>
                  <a:pt x="21801" y="519753"/>
                  <a:pt x="28831" y="517117"/>
                </a:cubicBezTo>
                <a:lnTo>
                  <a:pt x="400962" y="400688"/>
                </a:lnTo>
                <a:lnTo>
                  <a:pt x="12355" y="366858"/>
                </a:lnTo>
                <a:cubicBezTo>
                  <a:pt x="4887" y="366199"/>
                  <a:pt x="-605" y="359170"/>
                  <a:pt x="54" y="351701"/>
                </a:cubicBezTo>
                <a:lnTo>
                  <a:pt x="16749" y="159704"/>
                </a:lnTo>
                <a:cubicBezTo>
                  <a:pt x="17408" y="152235"/>
                  <a:pt x="23998" y="147183"/>
                  <a:pt x="31467" y="147842"/>
                </a:cubicBezTo>
                <a:lnTo>
                  <a:pt x="427982" y="182331"/>
                </a:lnTo>
                <a:lnTo>
                  <a:pt x="78258" y="0"/>
                </a:lnTo>
                <a:lnTo>
                  <a:pt x="1400047" y="0"/>
                </a:lnTo>
                <a:lnTo>
                  <a:pt x="1400047" y="102852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90" name="Google Shape;790;p54"/>
          <p:cNvSpPr/>
          <p:nvPr/>
        </p:nvSpPr>
        <p:spPr>
          <a:xfrm>
            <a:off x="1290210" y="4626530"/>
            <a:ext cx="1350346" cy="511965"/>
          </a:xfrm>
          <a:custGeom>
            <a:rect b="b" l="l" r="r" t="t"/>
            <a:pathLst>
              <a:path extrusionOk="0" h="682620" w="1800461">
                <a:moveTo>
                  <a:pt x="1800462" y="682620"/>
                </a:moveTo>
                <a:cubicBezTo>
                  <a:pt x="1719402" y="385179"/>
                  <a:pt x="1493355" y="138483"/>
                  <a:pt x="1173068" y="40508"/>
                </a:cubicBezTo>
                <a:cubicBezTo>
                  <a:pt x="680555" y="-110189"/>
                  <a:pt x="155530" y="172753"/>
                  <a:pt x="3295" y="670538"/>
                </a:cubicBezTo>
                <a:cubicBezTo>
                  <a:pt x="1977" y="674493"/>
                  <a:pt x="1098" y="678666"/>
                  <a:pt x="0" y="682620"/>
                </a:cubicBezTo>
                <a:lnTo>
                  <a:pt x="1800462" y="6826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791" name="Google Shape;791;p54"/>
          <p:cNvGrpSpPr/>
          <p:nvPr/>
        </p:nvGrpSpPr>
        <p:grpSpPr>
          <a:xfrm>
            <a:off x="7084" y="1543"/>
            <a:ext cx="9132301" cy="5137115"/>
            <a:chOff x="9446" y="2058"/>
            <a:chExt cx="12176401" cy="6849487"/>
          </a:xfrm>
        </p:grpSpPr>
        <p:sp>
          <p:nvSpPr>
            <p:cNvPr id="792" name="Google Shape;792;p54"/>
            <p:cNvSpPr/>
            <p:nvPr/>
          </p:nvSpPr>
          <p:spPr>
            <a:xfrm>
              <a:off x="2247887" y="509679"/>
              <a:ext cx="1928859" cy="1927764"/>
            </a:xfrm>
            <a:custGeom>
              <a:rect b="b" l="l" r="r" t="t"/>
              <a:pathLst>
                <a:path extrusionOk="0" h="1927764" w="1928859">
                  <a:moveTo>
                    <a:pt x="1833687" y="576918"/>
                  </a:moveTo>
                  <a:lnTo>
                    <a:pt x="1454526" y="695543"/>
                  </a:lnTo>
                  <a:lnTo>
                    <a:pt x="1758777" y="440060"/>
                  </a:lnTo>
                  <a:cubicBezTo>
                    <a:pt x="1764489" y="435228"/>
                    <a:pt x="1765367" y="426441"/>
                    <a:pt x="1760535" y="420729"/>
                  </a:cubicBezTo>
                  <a:lnTo>
                    <a:pt x="1636637" y="273986"/>
                  </a:lnTo>
                  <a:cubicBezTo>
                    <a:pt x="1632024" y="268054"/>
                    <a:pt x="1623237" y="267395"/>
                    <a:pt x="1617526" y="272228"/>
                  </a:cubicBezTo>
                  <a:lnTo>
                    <a:pt x="1318327" y="523098"/>
                  </a:lnTo>
                  <a:lnTo>
                    <a:pt x="1499340" y="177109"/>
                  </a:lnTo>
                  <a:cubicBezTo>
                    <a:pt x="1502855" y="169859"/>
                    <a:pt x="1500219" y="161951"/>
                    <a:pt x="1493629" y="158217"/>
                  </a:cubicBezTo>
                  <a:lnTo>
                    <a:pt x="1323160" y="69468"/>
                  </a:lnTo>
                  <a:cubicBezTo>
                    <a:pt x="1316570" y="65513"/>
                    <a:pt x="1308442" y="68150"/>
                    <a:pt x="1304927" y="75399"/>
                  </a:cubicBezTo>
                  <a:lnTo>
                    <a:pt x="1120839" y="427100"/>
                  </a:lnTo>
                  <a:lnTo>
                    <a:pt x="1155328" y="31903"/>
                  </a:lnTo>
                  <a:cubicBezTo>
                    <a:pt x="1155987" y="24434"/>
                    <a:pt x="1150495" y="17404"/>
                    <a:pt x="1143026" y="16745"/>
                  </a:cubicBezTo>
                  <a:lnTo>
                    <a:pt x="951469" y="50"/>
                  </a:lnTo>
                  <a:cubicBezTo>
                    <a:pt x="944000" y="-609"/>
                    <a:pt x="937410" y="5322"/>
                    <a:pt x="936751" y="12791"/>
                  </a:cubicBezTo>
                  <a:lnTo>
                    <a:pt x="902920" y="401617"/>
                  </a:lnTo>
                  <a:lnTo>
                    <a:pt x="786053" y="28828"/>
                  </a:lnTo>
                  <a:cubicBezTo>
                    <a:pt x="783856" y="21139"/>
                    <a:pt x="776387" y="17185"/>
                    <a:pt x="769138" y="19821"/>
                  </a:cubicBezTo>
                  <a:lnTo>
                    <a:pt x="585489" y="77596"/>
                  </a:lnTo>
                  <a:cubicBezTo>
                    <a:pt x="578460" y="79133"/>
                    <a:pt x="574505" y="86383"/>
                    <a:pt x="576702" y="94291"/>
                  </a:cubicBezTo>
                  <a:lnTo>
                    <a:pt x="695107" y="472792"/>
                  </a:lnTo>
                  <a:lnTo>
                    <a:pt x="440064" y="169420"/>
                  </a:lnTo>
                  <a:cubicBezTo>
                    <a:pt x="435231" y="163489"/>
                    <a:pt x="426664" y="162830"/>
                    <a:pt x="420952" y="167663"/>
                  </a:cubicBezTo>
                  <a:lnTo>
                    <a:pt x="273770" y="290681"/>
                  </a:lnTo>
                  <a:cubicBezTo>
                    <a:pt x="268058" y="295514"/>
                    <a:pt x="267179" y="304301"/>
                    <a:pt x="272012" y="310013"/>
                  </a:cubicBezTo>
                  <a:lnTo>
                    <a:pt x="523321" y="609650"/>
                  </a:lnTo>
                  <a:lnTo>
                    <a:pt x="176892" y="428857"/>
                  </a:lnTo>
                  <a:cubicBezTo>
                    <a:pt x="170302" y="425123"/>
                    <a:pt x="162174" y="427539"/>
                    <a:pt x="158659" y="433690"/>
                  </a:cubicBezTo>
                  <a:lnTo>
                    <a:pt x="69471" y="604158"/>
                  </a:lnTo>
                  <a:cubicBezTo>
                    <a:pt x="65956" y="611408"/>
                    <a:pt x="68373" y="619316"/>
                    <a:pt x="75183" y="623050"/>
                  </a:cubicBezTo>
                  <a:lnTo>
                    <a:pt x="427982" y="807139"/>
                  </a:lnTo>
                  <a:lnTo>
                    <a:pt x="31467" y="772649"/>
                  </a:lnTo>
                  <a:cubicBezTo>
                    <a:pt x="23998" y="771990"/>
                    <a:pt x="17408" y="776823"/>
                    <a:pt x="16749" y="784512"/>
                  </a:cubicBezTo>
                  <a:lnTo>
                    <a:pt x="54" y="976508"/>
                  </a:lnTo>
                  <a:cubicBezTo>
                    <a:pt x="-605" y="983978"/>
                    <a:pt x="4887" y="991007"/>
                    <a:pt x="12355" y="991666"/>
                  </a:cubicBezTo>
                  <a:lnTo>
                    <a:pt x="400962" y="1025496"/>
                  </a:lnTo>
                  <a:lnTo>
                    <a:pt x="28831" y="1141924"/>
                  </a:lnTo>
                  <a:cubicBezTo>
                    <a:pt x="21582" y="1144560"/>
                    <a:pt x="17847" y="1151810"/>
                    <a:pt x="20044" y="1158620"/>
                  </a:cubicBezTo>
                  <a:lnTo>
                    <a:pt x="77379" y="1342928"/>
                  </a:lnTo>
                  <a:cubicBezTo>
                    <a:pt x="79796" y="1349738"/>
                    <a:pt x="87265" y="1353692"/>
                    <a:pt x="94514" y="1351056"/>
                  </a:cubicBezTo>
                  <a:lnTo>
                    <a:pt x="474773" y="1231991"/>
                  </a:lnTo>
                  <a:lnTo>
                    <a:pt x="169424" y="1487913"/>
                  </a:lnTo>
                  <a:cubicBezTo>
                    <a:pt x="163712" y="1492746"/>
                    <a:pt x="162833" y="1501533"/>
                    <a:pt x="167666" y="1507245"/>
                  </a:cubicBezTo>
                  <a:lnTo>
                    <a:pt x="291343" y="1654867"/>
                  </a:lnTo>
                  <a:cubicBezTo>
                    <a:pt x="296176" y="1659700"/>
                    <a:pt x="304744" y="1660359"/>
                    <a:pt x="310455" y="1656624"/>
                  </a:cubicBezTo>
                  <a:lnTo>
                    <a:pt x="609873" y="1405096"/>
                  </a:lnTo>
                  <a:lnTo>
                    <a:pt x="428641" y="1751744"/>
                  </a:lnTo>
                  <a:cubicBezTo>
                    <a:pt x="425346" y="1757895"/>
                    <a:pt x="427762" y="1765803"/>
                    <a:pt x="434572" y="1769538"/>
                  </a:cubicBezTo>
                  <a:lnTo>
                    <a:pt x="605040" y="1858287"/>
                  </a:lnTo>
                  <a:cubicBezTo>
                    <a:pt x="611631" y="1862021"/>
                    <a:pt x="619978" y="1859605"/>
                    <a:pt x="623493" y="1852356"/>
                  </a:cubicBezTo>
                  <a:lnTo>
                    <a:pt x="807581" y="1500655"/>
                  </a:lnTo>
                  <a:lnTo>
                    <a:pt x="773092" y="1896950"/>
                  </a:lnTo>
                  <a:cubicBezTo>
                    <a:pt x="772433" y="1904419"/>
                    <a:pt x="778145" y="1910350"/>
                    <a:pt x="785614" y="1911009"/>
                  </a:cubicBezTo>
                  <a:lnTo>
                    <a:pt x="977171" y="1927704"/>
                  </a:lnTo>
                  <a:cubicBezTo>
                    <a:pt x="984640" y="1928363"/>
                    <a:pt x="991230" y="1923530"/>
                    <a:pt x="991889" y="1915842"/>
                  </a:cubicBezTo>
                  <a:lnTo>
                    <a:pt x="1025939" y="1526576"/>
                  </a:lnTo>
                  <a:lnTo>
                    <a:pt x="1142807" y="1899586"/>
                  </a:lnTo>
                  <a:cubicBezTo>
                    <a:pt x="1145003" y="1906396"/>
                    <a:pt x="1152692" y="1910130"/>
                    <a:pt x="1159721" y="1907494"/>
                  </a:cubicBezTo>
                  <a:lnTo>
                    <a:pt x="1343151" y="1850598"/>
                  </a:lnTo>
                  <a:cubicBezTo>
                    <a:pt x="1350400" y="1847962"/>
                    <a:pt x="1354354" y="1840713"/>
                    <a:pt x="1352158" y="1832804"/>
                  </a:cubicBezTo>
                  <a:lnTo>
                    <a:pt x="1233313" y="1453864"/>
                  </a:lnTo>
                  <a:lnTo>
                    <a:pt x="1488796" y="1757675"/>
                  </a:lnTo>
                  <a:cubicBezTo>
                    <a:pt x="1493629" y="1763607"/>
                    <a:pt x="1502196" y="1764266"/>
                    <a:pt x="1507908" y="1759433"/>
                  </a:cubicBezTo>
                  <a:lnTo>
                    <a:pt x="1655310" y="1636414"/>
                  </a:lnTo>
                  <a:cubicBezTo>
                    <a:pt x="1661021" y="1631581"/>
                    <a:pt x="1661900" y="1622795"/>
                    <a:pt x="1657067" y="1617083"/>
                  </a:cubicBezTo>
                  <a:lnTo>
                    <a:pt x="1406637" y="1318544"/>
                  </a:lnTo>
                  <a:lnTo>
                    <a:pt x="1751967" y="1499337"/>
                  </a:lnTo>
                  <a:cubicBezTo>
                    <a:pt x="1758777" y="1502192"/>
                    <a:pt x="1766905" y="1499337"/>
                    <a:pt x="1770200" y="1493405"/>
                  </a:cubicBezTo>
                  <a:lnTo>
                    <a:pt x="1859389" y="1322937"/>
                  </a:lnTo>
                  <a:cubicBezTo>
                    <a:pt x="1862903" y="1316786"/>
                    <a:pt x="1860487" y="1307779"/>
                    <a:pt x="1853677" y="1305143"/>
                  </a:cubicBezTo>
                  <a:lnTo>
                    <a:pt x="1499780" y="1119957"/>
                  </a:lnTo>
                  <a:lnTo>
                    <a:pt x="1897392" y="1154665"/>
                  </a:lnTo>
                  <a:cubicBezTo>
                    <a:pt x="1904861" y="1155324"/>
                    <a:pt x="1911452" y="1150492"/>
                    <a:pt x="1912111" y="1142803"/>
                  </a:cubicBezTo>
                  <a:lnTo>
                    <a:pt x="1928806" y="950806"/>
                  </a:lnTo>
                  <a:cubicBezTo>
                    <a:pt x="1929465" y="943338"/>
                    <a:pt x="1923973" y="937406"/>
                    <a:pt x="1916504" y="936747"/>
                  </a:cubicBezTo>
                  <a:lnTo>
                    <a:pt x="1525482" y="902697"/>
                  </a:lnTo>
                  <a:lnTo>
                    <a:pt x="1900248" y="785391"/>
                  </a:lnTo>
                  <a:cubicBezTo>
                    <a:pt x="1907278" y="783853"/>
                    <a:pt x="1911452" y="775505"/>
                    <a:pt x="1909035" y="768695"/>
                  </a:cubicBezTo>
                  <a:lnTo>
                    <a:pt x="1851480" y="585486"/>
                  </a:lnTo>
                  <a:cubicBezTo>
                    <a:pt x="1849283" y="577797"/>
                    <a:pt x="1841814" y="573843"/>
                    <a:pt x="1834565" y="576479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93" name="Google Shape;793;p54"/>
            <p:cNvSpPr/>
            <p:nvPr/>
          </p:nvSpPr>
          <p:spPr>
            <a:xfrm>
              <a:off x="2769503" y="909693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11810" y="4369635"/>
                  </a:moveTo>
                  <a:cubicBezTo>
                    <a:pt x="-13013" y="4412471"/>
                    <a:pt x="2584" y="4468269"/>
                    <a:pt x="46519" y="4493752"/>
                  </a:cubicBez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0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5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2" y="1603"/>
                    <a:pt x="2511719" y="44440"/>
                  </a:cubicBezTo>
                  <a:lnTo>
                    <a:pt x="11810" y="4369635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94" name="Google Shape;794;p54"/>
            <p:cNvSpPr/>
            <p:nvPr/>
          </p:nvSpPr>
          <p:spPr>
            <a:xfrm>
              <a:off x="7780745" y="1376284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46519" y="4493751"/>
                  </a:move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1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6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3" y="1603"/>
                    <a:pt x="2511719" y="44440"/>
                  </a:cubicBezTo>
                  <a:lnTo>
                    <a:pt x="11810" y="4369635"/>
                  </a:lnTo>
                  <a:cubicBezTo>
                    <a:pt x="-13013" y="4412472"/>
                    <a:pt x="2583" y="4468269"/>
                    <a:pt x="46519" y="449375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95" name="Google Shape;795;p54"/>
            <p:cNvSpPr/>
            <p:nvPr/>
          </p:nvSpPr>
          <p:spPr>
            <a:xfrm>
              <a:off x="7364459" y="2058"/>
              <a:ext cx="2955464" cy="2806202"/>
            </a:xfrm>
            <a:custGeom>
              <a:rect b="b" l="l" r="r" t="t"/>
              <a:pathLst>
                <a:path extrusionOk="0" h="2806202" w="2955464">
                  <a:moveTo>
                    <a:pt x="2955464" y="0"/>
                  </a:moveTo>
                  <a:lnTo>
                    <a:pt x="1359301" y="2761763"/>
                  </a:lnTo>
                  <a:cubicBezTo>
                    <a:pt x="1334477" y="2804600"/>
                    <a:pt x="1278460" y="2819098"/>
                    <a:pt x="1234525" y="2793616"/>
                  </a:cubicBezTo>
                  <a:lnTo>
                    <a:pt x="46519" y="2107129"/>
                  </a:lnTo>
                  <a:cubicBezTo>
                    <a:pt x="2583" y="2081647"/>
                    <a:pt x="-13013" y="2025849"/>
                    <a:pt x="11810" y="1983012"/>
                  </a:cubicBezTo>
                  <a:lnTo>
                    <a:pt x="1158078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96" name="Google Shape;796;p54"/>
            <p:cNvSpPr/>
            <p:nvPr/>
          </p:nvSpPr>
          <p:spPr>
            <a:xfrm>
              <a:off x="4072347" y="2058"/>
              <a:ext cx="859810" cy="339024"/>
            </a:xfrm>
            <a:custGeom>
              <a:rect b="b" l="l" r="r" t="t"/>
              <a:pathLst>
                <a:path extrusionOk="0" h="339024" w="859810">
                  <a:moveTo>
                    <a:pt x="859811" y="0"/>
                  </a:moveTo>
                  <a:lnTo>
                    <a:pt x="689562" y="294585"/>
                  </a:lnTo>
                  <a:cubicBezTo>
                    <a:pt x="664739" y="337422"/>
                    <a:pt x="608721" y="351920"/>
                    <a:pt x="564786" y="326438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97" name="Google Shape;797;p54"/>
            <p:cNvSpPr/>
            <p:nvPr/>
          </p:nvSpPr>
          <p:spPr>
            <a:xfrm>
              <a:off x="9446" y="2497069"/>
              <a:ext cx="3102866" cy="4354037"/>
            </a:xfrm>
            <a:custGeom>
              <a:rect b="b" l="l" r="r" t="t"/>
              <a:pathLst>
                <a:path extrusionOk="0" h="4354037" w="3102866">
                  <a:moveTo>
                    <a:pt x="0" y="3061246"/>
                  </a:moveTo>
                  <a:lnTo>
                    <a:pt x="1743566" y="44440"/>
                  </a:lnTo>
                  <a:cubicBezTo>
                    <a:pt x="1768389" y="1603"/>
                    <a:pt x="1824407" y="-12896"/>
                    <a:pt x="1868342" y="12587"/>
                  </a:cubicBezTo>
                  <a:lnTo>
                    <a:pt x="3056348" y="699073"/>
                  </a:lnTo>
                  <a:cubicBezTo>
                    <a:pt x="3100283" y="724556"/>
                    <a:pt x="3115880" y="780354"/>
                    <a:pt x="3091057" y="823190"/>
                  </a:cubicBezTo>
                  <a:lnTo>
                    <a:pt x="1050270" y="4354038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98" name="Google Shape;798;p54"/>
            <p:cNvSpPr/>
            <p:nvPr/>
          </p:nvSpPr>
          <p:spPr>
            <a:xfrm>
              <a:off x="9446" y="2058"/>
              <a:ext cx="658587" cy="1139238"/>
            </a:xfrm>
            <a:custGeom>
              <a:rect b="b" l="l" r="r" t="t"/>
              <a:pathLst>
                <a:path extrusionOk="0" h="1139238" w="658587">
                  <a:moveTo>
                    <a:pt x="0" y="1139238"/>
                  </a:moveTo>
                  <a:lnTo>
                    <a:pt x="658588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99" name="Google Shape;799;p54"/>
            <p:cNvSpPr/>
            <p:nvPr/>
          </p:nvSpPr>
          <p:spPr>
            <a:xfrm>
              <a:off x="9446" y="2058"/>
              <a:ext cx="2456193" cy="3964772"/>
            </a:xfrm>
            <a:custGeom>
              <a:rect b="b" l="l" r="r" t="t"/>
              <a:pathLst>
                <a:path extrusionOk="0" h="3964772" w="2456193">
                  <a:moveTo>
                    <a:pt x="2456194" y="0"/>
                  </a:moveTo>
                  <a:lnTo>
                    <a:pt x="190239" y="3920333"/>
                  </a:lnTo>
                  <a:cubicBezTo>
                    <a:pt x="165416" y="3963169"/>
                    <a:pt x="109398" y="3977668"/>
                    <a:pt x="65463" y="3952185"/>
                  </a:cubicBezTo>
                  <a:lnTo>
                    <a:pt x="0" y="3914401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00" name="Google Shape;800;p54"/>
            <p:cNvSpPr/>
            <p:nvPr/>
          </p:nvSpPr>
          <p:spPr>
            <a:xfrm>
              <a:off x="11290896" y="2630917"/>
              <a:ext cx="894951" cy="2143814"/>
            </a:xfrm>
            <a:custGeom>
              <a:rect b="b" l="l" r="r" t="t"/>
              <a:pathLst>
                <a:path extrusionOk="0" h="2143814" w="894951">
                  <a:moveTo>
                    <a:pt x="894952" y="0"/>
                  </a:moveTo>
                  <a:lnTo>
                    <a:pt x="11857" y="1530041"/>
                  </a:lnTo>
                  <a:cubicBezTo>
                    <a:pt x="-12967" y="1573098"/>
                    <a:pt x="2411" y="1628895"/>
                    <a:pt x="46564" y="1654158"/>
                  </a:cubicBezTo>
                  <a:lnTo>
                    <a:pt x="894952" y="2143815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01" name="Google Shape;801;p54"/>
            <p:cNvSpPr/>
            <p:nvPr/>
          </p:nvSpPr>
          <p:spPr>
            <a:xfrm>
              <a:off x="6259515" y="2842377"/>
              <a:ext cx="1868919" cy="1869365"/>
            </a:xfrm>
            <a:custGeom>
              <a:rect b="b" l="l" r="r" t="t"/>
              <a:pathLst>
                <a:path extrusionOk="0" h="1869365" w="1868919">
                  <a:moveTo>
                    <a:pt x="661586" y="1828009"/>
                  </a:moveTo>
                  <a:cubicBezTo>
                    <a:pt x="1154319" y="1978707"/>
                    <a:pt x="1676488" y="1704552"/>
                    <a:pt x="1825428" y="1217091"/>
                  </a:cubicBezTo>
                  <a:cubicBezTo>
                    <a:pt x="1980299" y="710519"/>
                    <a:pt x="1709220" y="193842"/>
                    <a:pt x="1208359" y="40508"/>
                  </a:cubicBezTo>
                  <a:cubicBezTo>
                    <a:pt x="715846" y="-110189"/>
                    <a:pt x="190822" y="172753"/>
                    <a:pt x="38586" y="670538"/>
                  </a:cubicBezTo>
                  <a:cubicBezTo>
                    <a:pt x="-108157" y="1150090"/>
                    <a:pt x="177421" y="1679948"/>
                    <a:pt x="661586" y="1828009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02" name="Google Shape;802;p54"/>
            <p:cNvSpPr/>
            <p:nvPr/>
          </p:nvSpPr>
          <p:spPr>
            <a:xfrm>
              <a:off x="10209128" y="5060662"/>
              <a:ext cx="1868855" cy="1790883"/>
            </a:xfrm>
            <a:custGeom>
              <a:rect b="b" l="l" r="r" t="t"/>
              <a:pathLst>
                <a:path extrusionOk="0" h="1790883" w="1868855">
                  <a:moveTo>
                    <a:pt x="1311323" y="1790665"/>
                  </a:moveTo>
                  <a:cubicBezTo>
                    <a:pt x="1550330" y="1686319"/>
                    <a:pt x="1743864" y="1483778"/>
                    <a:pt x="1825364" y="1217091"/>
                  </a:cubicBezTo>
                  <a:cubicBezTo>
                    <a:pt x="1980235" y="710519"/>
                    <a:pt x="1709155" y="193842"/>
                    <a:pt x="1208295" y="40508"/>
                  </a:cubicBezTo>
                  <a:cubicBezTo>
                    <a:pt x="715782" y="-110189"/>
                    <a:pt x="190758" y="172753"/>
                    <a:pt x="38522" y="670538"/>
                  </a:cubicBezTo>
                  <a:cubicBezTo>
                    <a:pt x="-97677" y="1116040"/>
                    <a:pt x="139134" y="1605039"/>
                    <a:pt x="562009" y="1790884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03" name="Google Shape;803;p54"/>
            <p:cNvSpPr/>
            <p:nvPr/>
          </p:nvSpPr>
          <p:spPr>
            <a:xfrm>
              <a:off x="5789991" y="2058"/>
              <a:ext cx="1858236" cy="841634"/>
            </a:xfrm>
            <a:custGeom>
              <a:rect b="b" l="l" r="r" t="t"/>
              <a:pathLst>
                <a:path extrusionOk="0" h="841634" w="1858236">
                  <a:moveTo>
                    <a:pt x="0" y="0"/>
                  </a:moveTo>
                  <a:cubicBezTo>
                    <a:pt x="39321" y="360268"/>
                    <a:pt x="291070" y="688683"/>
                    <a:pt x="655951" y="800279"/>
                  </a:cubicBezTo>
                  <a:cubicBezTo>
                    <a:pt x="1148684" y="950976"/>
                    <a:pt x="1670853" y="676821"/>
                    <a:pt x="1819793" y="189360"/>
                  </a:cubicBezTo>
                  <a:cubicBezTo>
                    <a:pt x="1839125" y="126094"/>
                    <a:pt x="1851866" y="62827"/>
                    <a:pt x="1858237" y="0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04" name="Google Shape;804;p54"/>
            <p:cNvSpPr/>
            <p:nvPr/>
          </p:nvSpPr>
          <p:spPr>
            <a:xfrm>
              <a:off x="7171531" y="6659263"/>
              <a:ext cx="1133087" cy="192063"/>
            </a:xfrm>
            <a:custGeom>
              <a:rect b="b" l="l" r="r" t="t"/>
              <a:pathLst>
                <a:path extrusionOk="0" h="192063" w="1133087">
                  <a:moveTo>
                    <a:pt x="1133088" y="192063"/>
                  </a:moveTo>
                  <a:cubicBezTo>
                    <a:pt x="1046754" y="126380"/>
                    <a:pt x="947022" y="74537"/>
                    <a:pt x="836086" y="40487"/>
                  </a:cubicBezTo>
                  <a:cubicBezTo>
                    <a:pt x="539743" y="-50239"/>
                    <a:pt x="231538" y="16323"/>
                    <a:pt x="0" y="192063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05" name="Google Shape;805;p54"/>
            <p:cNvSpPr/>
            <p:nvPr/>
          </p:nvSpPr>
          <p:spPr>
            <a:xfrm>
              <a:off x="5125033" y="1175785"/>
              <a:ext cx="26800" cy="46351"/>
            </a:xfrm>
            <a:custGeom>
              <a:rect b="b" l="l" r="r" t="t"/>
              <a:pathLst>
                <a:path extrusionOk="0" h="46351" w="26800">
                  <a:moveTo>
                    <a:pt x="26801" y="0"/>
                  </a:moveTo>
                  <a:lnTo>
                    <a:pt x="0" y="46352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06" name="Google Shape;806;p54"/>
            <p:cNvSpPr/>
            <p:nvPr/>
          </p:nvSpPr>
          <p:spPr>
            <a:xfrm>
              <a:off x="4625490" y="4876165"/>
              <a:ext cx="2473761" cy="1975161"/>
            </a:xfrm>
            <a:custGeom>
              <a:rect b="b" l="l" r="r" t="t"/>
              <a:pathLst>
                <a:path extrusionOk="0" h="1975161" w="2473761">
                  <a:moveTo>
                    <a:pt x="1796728" y="1975162"/>
                  </a:moveTo>
                  <a:lnTo>
                    <a:pt x="2461906" y="822523"/>
                  </a:lnTo>
                  <a:cubicBezTo>
                    <a:pt x="2486729" y="779466"/>
                    <a:pt x="2471351" y="723669"/>
                    <a:pt x="2427196" y="698406"/>
                  </a:cubicBezTo>
                  <a:lnTo>
                    <a:pt x="1238971" y="12579"/>
                  </a:lnTo>
                  <a:cubicBezTo>
                    <a:pt x="1195036" y="-12904"/>
                    <a:pt x="1139019" y="1595"/>
                    <a:pt x="1114195" y="44651"/>
                  </a:cubicBezTo>
                  <a:lnTo>
                    <a:pt x="0" y="1975162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807" name="Google Shape;807;p54"/>
          <p:cNvSpPr txBox="1"/>
          <p:nvPr>
            <p:ph idx="1" type="body"/>
          </p:nvPr>
        </p:nvSpPr>
        <p:spPr>
          <a:xfrm>
            <a:off x="359569" y="356212"/>
            <a:ext cx="8424900" cy="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latin typeface="Crimson Pro"/>
                <a:ea typeface="Crimson Pro"/>
                <a:cs typeface="Crimson Pro"/>
                <a:sym typeface="Crimson Pro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A flat screen tv sitting in front of a television&#10;&#10;Description automatically generated" id="808" name="Google Shape;808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43711" y="1165570"/>
            <a:ext cx="6838948" cy="3239373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p54"/>
          <p:cNvSpPr txBox="1"/>
          <p:nvPr>
            <p:ph type="title"/>
          </p:nvPr>
        </p:nvSpPr>
        <p:spPr>
          <a:xfrm>
            <a:off x="359569" y="1470293"/>
            <a:ext cx="2829900" cy="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10" name="Google Shape;810;p54"/>
          <p:cNvSpPr/>
          <p:nvPr>
            <p:ph idx="2" type="pic"/>
          </p:nvPr>
        </p:nvSpPr>
        <p:spPr>
          <a:xfrm>
            <a:off x="3541886" y="1344172"/>
            <a:ext cx="4719600" cy="2727000"/>
          </a:xfrm>
          <a:prstGeom prst="rect">
            <a:avLst/>
          </a:prstGeom>
          <a:noFill/>
          <a:ln>
            <a:noFill/>
          </a:ln>
        </p:spPr>
      </p:sp>
      <p:sp>
        <p:nvSpPr>
          <p:cNvPr id="811" name="Google Shape;811;p54"/>
          <p:cNvSpPr txBox="1"/>
          <p:nvPr>
            <p:ph idx="3" type="body"/>
          </p:nvPr>
        </p:nvSpPr>
        <p:spPr>
          <a:xfrm>
            <a:off x="359569" y="2218814"/>
            <a:ext cx="28299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b="0" sz="15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 sz="700"/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 sz="7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9pPr>
          </a:lstStyle>
          <a:p/>
        </p:txBody>
      </p:sp>
      <p:sp>
        <p:nvSpPr>
          <p:cNvPr id="812" name="Google Shape;812;p54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content + laptop ">
  <p:cSld name="7_Standard Title + content"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55"/>
          <p:cNvSpPr/>
          <p:nvPr/>
        </p:nvSpPr>
        <p:spPr>
          <a:xfrm>
            <a:off x="8089022" y="1873"/>
            <a:ext cx="1050364" cy="977193"/>
          </a:xfrm>
          <a:custGeom>
            <a:rect b="b" l="l" r="r" t="t"/>
            <a:pathLst>
              <a:path extrusionOk="0" h="1302924" w="1400485">
                <a:moveTo>
                  <a:pt x="1400485" y="1028082"/>
                </a:moveTo>
                <a:lnTo>
                  <a:pt x="1233313" y="829056"/>
                </a:lnTo>
                <a:lnTo>
                  <a:pt x="1352158" y="1207997"/>
                </a:lnTo>
                <a:cubicBezTo>
                  <a:pt x="1354354" y="1215905"/>
                  <a:pt x="1350400" y="1223154"/>
                  <a:pt x="1343150" y="1225790"/>
                </a:cubicBezTo>
                <a:lnTo>
                  <a:pt x="1159722" y="1282686"/>
                </a:lnTo>
                <a:cubicBezTo>
                  <a:pt x="1152472" y="1285322"/>
                  <a:pt x="1145004" y="1281368"/>
                  <a:pt x="1142806" y="1274778"/>
                </a:cubicBezTo>
                <a:lnTo>
                  <a:pt x="1025939" y="901769"/>
                </a:lnTo>
                <a:lnTo>
                  <a:pt x="991889" y="1291034"/>
                </a:lnTo>
                <a:cubicBezTo>
                  <a:pt x="991231" y="1298503"/>
                  <a:pt x="984640" y="1303336"/>
                  <a:pt x="977171" y="1302897"/>
                </a:cubicBezTo>
                <a:lnTo>
                  <a:pt x="785613" y="1286201"/>
                </a:lnTo>
                <a:cubicBezTo>
                  <a:pt x="778145" y="1285542"/>
                  <a:pt x="772433" y="1279611"/>
                  <a:pt x="773092" y="1272142"/>
                </a:cubicBezTo>
                <a:lnTo>
                  <a:pt x="807581" y="875847"/>
                </a:lnTo>
                <a:lnTo>
                  <a:pt x="623493" y="1227548"/>
                </a:lnTo>
                <a:cubicBezTo>
                  <a:pt x="619978" y="1234797"/>
                  <a:pt x="611851" y="1237433"/>
                  <a:pt x="605041" y="1233479"/>
                </a:cubicBezTo>
                <a:lnTo>
                  <a:pt x="434572" y="1144730"/>
                </a:lnTo>
                <a:cubicBezTo>
                  <a:pt x="427982" y="1140996"/>
                  <a:pt x="425345" y="1133087"/>
                  <a:pt x="428641" y="1126936"/>
                </a:cubicBezTo>
                <a:lnTo>
                  <a:pt x="609873" y="780288"/>
                </a:lnTo>
                <a:lnTo>
                  <a:pt x="310455" y="1031817"/>
                </a:lnTo>
                <a:cubicBezTo>
                  <a:pt x="304744" y="1035771"/>
                  <a:pt x="296177" y="1034892"/>
                  <a:pt x="291344" y="1030059"/>
                </a:cubicBezTo>
                <a:lnTo>
                  <a:pt x="167666" y="882437"/>
                </a:lnTo>
                <a:cubicBezTo>
                  <a:pt x="162833" y="876506"/>
                  <a:pt x="163712" y="867939"/>
                  <a:pt x="169423" y="863106"/>
                </a:cubicBezTo>
                <a:lnTo>
                  <a:pt x="474773" y="607184"/>
                </a:lnTo>
                <a:lnTo>
                  <a:pt x="94514" y="726248"/>
                </a:lnTo>
                <a:cubicBezTo>
                  <a:pt x="87265" y="728884"/>
                  <a:pt x="79796" y="724930"/>
                  <a:pt x="77379" y="718120"/>
                </a:cubicBezTo>
                <a:lnTo>
                  <a:pt x="20044" y="533812"/>
                </a:lnTo>
                <a:cubicBezTo>
                  <a:pt x="17847" y="527002"/>
                  <a:pt x="21801" y="519753"/>
                  <a:pt x="28831" y="517117"/>
                </a:cubicBezTo>
                <a:lnTo>
                  <a:pt x="400962" y="400688"/>
                </a:lnTo>
                <a:lnTo>
                  <a:pt x="12355" y="366858"/>
                </a:lnTo>
                <a:cubicBezTo>
                  <a:pt x="4887" y="366199"/>
                  <a:pt x="-605" y="359170"/>
                  <a:pt x="54" y="351701"/>
                </a:cubicBezTo>
                <a:lnTo>
                  <a:pt x="16749" y="159704"/>
                </a:lnTo>
                <a:cubicBezTo>
                  <a:pt x="17408" y="152235"/>
                  <a:pt x="23998" y="147183"/>
                  <a:pt x="31467" y="147842"/>
                </a:cubicBezTo>
                <a:lnTo>
                  <a:pt x="427982" y="182331"/>
                </a:lnTo>
                <a:lnTo>
                  <a:pt x="78258" y="0"/>
                </a:lnTo>
                <a:lnTo>
                  <a:pt x="1400047" y="0"/>
                </a:lnTo>
                <a:lnTo>
                  <a:pt x="1400047" y="1028522"/>
                </a:lnTo>
                <a:close/>
              </a:path>
            </a:pathLst>
          </a:custGeom>
          <a:solidFill>
            <a:srgbClr val="FFE4C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15" name="Google Shape;815;p55"/>
          <p:cNvSpPr/>
          <p:nvPr/>
        </p:nvSpPr>
        <p:spPr>
          <a:xfrm>
            <a:off x="1290210" y="4626530"/>
            <a:ext cx="1350346" cy="511965"/>
          </a:xfrm>
          <a:custGeom>
            <a:rect b="b" l="l" r="r" t="t"/>
            <a:pathLst>
              <a:path extrusionOk="0" h="682620" w="1800461">
                <a:moveTo>
                  <a:pt x="1800462" y="682620"/>
                </a:moveTo>
                <a:cubicBezTo>
                  <a:pt x="1719402" y="385179"/>
                  <a:pt x="1493355" y="138483"/>
                  <a:pt x="1173068" y="40508"/>
                </a:cubicBezTo>
                <a:cubicBezTo>
                  <a:pt x="680555" y="-110189"/>
                  <a:pt x="155530" y="172753"/>
                  <a:pt x="3295" y="670538"/>
                </a:cubicBezTo>
                <a:cubicBezTo>
                  <a:pt x="1977" y="674493"/>
                  <a:pt x="1098" y="678666"/>
                  <a:pt x="0" y="682620"/>
                </a:cubicBezTo>
                <a:lnTo>
                  <a:pt x="1800462" y="682620"/>
                </a:lnTo>
                <a:close/>
              </a:path>
            </a:pathLst>
          </a:custGeom>
          <a:solidFill>
            <a:srgbClr val="FFE4C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816" name="Google Shape;816;p55"/>
          <p:cNvGrpSpPr/>
          <p:nvPr/>
        </p:nvGrpSpPr>
        <p:grpSpPr>
          <a:xfrm>
            <a:off x="7084" y="1543"/>
            <a:ext cx="9132301" cy="5137115"/>
            <a:chOff x="9446" y="2058"/>
            <a:chExt cx="12176401" cy="6849487"/>
          </a:xfrm>
        </p:grpSpPr>
        <p:sp>
          <p:nvSpPr>
            <p:cNvPr id="817" name="Google Shape;817;p55"/>
            <p:cNvSpPr/>
            <p:nvPr/>
          </p:nvSpPr>
          <p:spPr>
            <a:xfrm>
              <a:off x="2247887" y="509679"/>
              <a:ext cx="1928859" cy="1927764"/>
            </a:xfrm>
            <a:custGeom>
              <a:rect b="b" l="l" r="r" t="t"/>
              <a:pathLst>
                <a:path extrusionOk="0" h="1927764" w="1928859">
                  <a:moveTo>
                    <a:pt x="1833687" y="576918"/>
                  </a:moveTo>
                  <a:lnTo>
                    <a:pt x="1454526" y="695543"/>
                  </a:lnTo>
                  <a:lnTo>
                    <a:pt x="1758777" y="440060"/>
                  </a:lnTo>
                  <a:cubicBezTo>
                    <a:pt x="1764489" y="435228"/>
                    <a:pt x="1765367" y="426441"/>
                    <a:pt x="1760535" y="420729"/>
                  </a:cubicBezTo>
                  <a:lnTo>
                    <a:pt x="1636637" y="273986"/>
                  </a:lnTo>
                  <a:cubicBezTo>
                    <a:pt x="1632024" y="268054"/>
                    <a:pt x="1623237" y="267395"/>
                    <a:pt x="1617526" y="272228"/>
                  </a:cubicBezTo>
                  <a:lnTo>
                    <a:pt x="1318327" y="523098"/>
                  </a:lnTo>
                  <a:lnTo>
                    <a:pt x="1499340" y="177109"/>
                  </a:lnTo>
                  <a:cubicBezTo>
                    <a:pt x="1502855" y="169859"/>
                    <a:pt x="1500219" y="161951"/>
                    <a:pt x="1493629" y="158217"/>
                  </a:cubicBezTo>
                  <a:lnTo>
                    <a:pt x="1323160" y="69468"/>
                  </a:lnTo>
                  <a:cubicBezTo>
                    <a:pt x="1316570" y="65513"/>
                    <a:pt x="1308442" y="68150"/>
                    <a:pt x="1304927" y="75399"/>
                  </a:cubicBezTo>
                  <a:lnTo>
                    <a:pt x="1120839" y="427100"/>
                  </a:lnTo>
                  <a:lnTo>
                    <a:pt x="1155328" y="31903"/>
                  </a:lnTo>
                  <a:cubicBezTo>
                    <a:pt x="1155987" y="24434"/>
                    <a:pt x="1150495" y="17404"/>
                    <a:pt x="1143026" y="16745"/>
                  </a:cubicBezTo>
                  <a:lnTo>
                    <a:pt x="951469" y="50"/>
                  </a:lnTo>
                  <a:cubicBezTo>
                    <a:pt x="944000" y="-609"/>
                    <a:pt x="937410" y="5322"/>
                    <a:pt x="936751" y="12791"/>
                  </a:cubicBezTo>
                  <a:lnTo>
                    <a:pt x="902920" y="401617"/>
                  </a:lnTo>
                  <a:lnTo>
                    <a:pt x="786053" y="28828"/>
                  </a:lnTo>
                  <a:cubicBezTo>
                    <a:pt x="783856" y="21139"/>
                    <a:pt x="776387" y="17185"/>
                    <a:pt x="769138" y="19821"/>
                  </a:cubicBezTo>
                  <a:lnTo>
                    <a:pt x="585489" y="77596"/>
                  </a:lnTo>
                  <a:cubicBezTo>
                    <a:pt x="578460" y="79133"/>
                    <a:pt x="574505" y="86383"/>
                    <a:pt x="576702" y="94291"/>
                  </a:cubicBezTo>
                  <a:lnTo>
                    <a:pt x="695107" y="472792"/>
                  </a:lnTo>
                  <a:lnTo>
                    <a:pt x="440064" y="169420"/>
                  </a:lnTo>
                  <a:cubicBezTo>
                    <a:pt x="435231" y="163489"/>
                    <a:pt x="426664" y="162830"/>
                    <a:pt x="420952" y="167663"/>
                  </a:cubicBezTo>
                  <a:lnTo>
                    <a:pt x="273770" y="290681"/>
                  </a:lnTo>
                  <a:cubicBezTo>
                    <a:pt x="268058" y="295514"/>
                    <a:pt x="267179" y="304301"/>
                    <a:pt x="272012" y="310013"/>
                  </a:cubicBezTo>
                  <a:lnTo>
                    <a:pt x="523321" y="609650"/>
                  </a:lnTo>
                  <a:lnTo>
                    <a:pt x="176892" y="428857"/>
                  </a:lnTo>
                  <a:cubicBezTo>
                    <a:pt x="170302" y="425123"/>
                    <a:pt x="162174" y="427539"/>
                    <a:pt x="158659" y="433690"/>
                  </a:cubicBezTo>
                  <a:lnTo>
                    <a:pt x="69471" y="604158"/>
                  </a:lnTo>
                  <a:cubicBezTo>
                    <a:pt x="65956" y="611408"/>
                    <a:pt x="68373" y="619316"/>
                    <a:pt x="75183" y="623050"/>
                  </a:cubicBezTo>
                  <a:lnTo>
                    <a:pt x="427982" y="807139"/>
                  </a:lnTo>
                  <a:lnTo>
                    <a:pt x="31467" y="772649"/>
                  </a:lnTo>
                  <a:cubicBezTo>
                    <a:pt x="23998" y="771990"/>
                    <a:pt x="17408" y="776823"/>
                    <a:pt x="16749" y="784512"/>
                  </a:cubicBezTo>
                  <a:lnTo>
                    <a:pt x="54" y="976508"/>
                  </a:lnTo>
                  <a:cubicBezTo>
                    <a:pt x="-605" y="983978"/>
                    <a:pt x="4887" y="991007"/>
                    <a:pt x="12355" y="991666"/>
                  </a:cubicBezTo>
                  <a:lnTo>
                    <a:pt x="400962" y="1025496"/>
                  </a:lnTo>
                  <a:lnTo>
                    <a:pt x="28831" y="1141924"/>
                  </a:lnTo>
                  <a:cubicBezTo>
                    <a:pt x="21582" y="1144560"/>
                    <a:pt x="17847" y="1151810"/>
                    <a:pt x="20044" y="1158620"/>
                  </a:cubicBezTo>
                  <a:lnTo>
                    <a:pt x="77379" y="1342928"/>
                  </a:lnTo>
                  <a:cubicBezTo>
                    <a:pt x="79796" y="1349738"/>
                    <a:pt x="87265" y="1353692"/>
                    <a:pt x="94514" y="1351056"/>
                  </a:cubicBezTo>
                  <a:lnTo>
                    <a:pt x="474773" y="1231991"/>
                  </a:lnTo>
                  <a:lnTo>
                    <a:pt x="169424" y="1487913"/>
                  </a:lnTo>
                  <a:cubicBezTo>
                    <a:pt x="163712" y="1492746"/>
                    <a:pt x="162833" y="1501533"/>
                    <a:pt x="167666" y="1507245"/>
                  </a:cubicBezTo>
                  <a:lnTo>
                    <a:pt x="291343" y="1654867"/>
                  </a:lnTo>
                  <a:cubicBezTo>
                    <a:pt x="296176" y="1659700"/>
                    <a:pt x="304744" y="1660359"/>
                    <a:pt x="310455" y="1656624"/>
                  </a:cubicBezTo>
                  <a:lnTo>
                    <a:pt x="609873" y="1405096"/>
                  </a:lnTo>
                  <a:lnTo>
                    <a:pt x="428641" y="1751744"/>
                  </a:lnTo>
                  <a:cubicBezTo>
                    <a:pt x="425346" y="1757895"/>
                    <a:pt x="427762" y="1765803"/>
                    <a:pt x="434572" y="1769538"/>
                  </a:cubicBezTo>
                  <a:lnTo>
                    <a:pt x="605040" y="1858287"/>
                  </a:lnTo>
                  <a:cubicBezTo>
                    <a:pt x="611631" y="1862021"/>
                    <a:pt x="619978" y="1859605"/>
                    <a:pt x="623493" y="1852356"/>
                  </a:cubicBezTo>
                  <a:lnTo>
                    <a:pt x="807581" y="1500655"/>
                  </a:lnTo>
                  <a:lnTo>
                    <a:pt x="773092" y="1896950"/>
                  </a:lnTo>
                  <a:cubicBezTo>
                    <a:pt x="772433" y="1904419"/>
                    <a:pt x="778145" y="1910350"/>
                    <a:pt x="785614" y="1911009"/>
                  </a:cubicBezTo>
                  <a:lnTo>
                    <a:pt x="977171" y="1927704"/>
                  </a:lnTo>
                  <a:cubicBezTo>
                    <a:pt x="984640" y="1928363"/>
                    <a:pt x="991230" y="1923530"/>
                    <a:pt x="991889" y="1915842"/>
                  </a:cubicBezTo>
                  <a:lnTo>
                    <a:pt x="1025939" y="1526576"/>
                  </a:lnTo>
                  <a:lnTo>
                    <a:pt x="1142807" y="1899586"/>
                  </a:lnTo>
                  <a:cubicBezTo>
                    <a:pt x="1145003" y="1906396"/>
                    <a:pt x="1152692" y="1910130"/>
                    <a:pt x="1159721" y="1907494"/>
                  </a:cubicBezTo>
                  <a:lnTo>
                    <a:pt x="1343151" y="1850598"/>
                  </a:lnTo>
                  <a:cubicBezTo>
                    <a:pt x="1350400" y="1847962"/>
                    <a:pt x="1354354" y="1840713"/>
                    <a:pt x="1352158" y="1832804"/>
                  </a:cubicBezTo>
                  <a:lnTo>
                    <a:pt x="1233313" y="1453864"/>
                  </a:lnTo>
                  <a:lnTo>
                    <a:pt x="1488796" y="1757675"/>
                  </a:lnTo>
                  <a:cubicBezTo>
                    <a:pt x="1493629" y="1763607"/>
                    <a:pt x="1502196" y="1764266"/>
                    <a:pt x="1507908" y="1759433"/>
                  </a:cubicBezTo>
                  <a:lnTo>
                    <a:pt x="1655310" y="1636414"/>
                  </a:lnTo>
                  <a:cubicBezTo>
                    <a:pt x="1661021" y="1631581"/>
                    <a:pt x="1661900" y="1622795"/>
                    <a:pt x="1657067" y="1617083"/>
                  </a:cubicBezTo>
                  <a:lnTo>
                    <a:pt x="1406637" y="1318544"/>
                  </a:lnTo>
                  <a:lnTo>
                    <a:pt x="1751967" y="1499337"/>
                  </a:lnTo>
                  <a:cubicBezTo>
                    <a:pt x="1758777" y="1502192"/>
                    <a:pt x="1766905" y="1499337"/>
                    <a:pt x="1770200" y="1493405"/>
                  </a:cubicBezTo>
                  <a:lnTo>
                    <a:pt x="1859389" y="1322937"/>
                  </a:lnTo>
                  <a:cubicBezTo>
                    <a:pt x="1862903" y="1316786"/>
                    <a:pt x="1860487" y="1307779"/>
                    <a:pt x="1853677" y="1305143"/>
                  </a:cubicBezTo>
                  <a:lnTo>
                    <a:pt x="1499780" y="1119957"/>
                  </a:lnTo>
                  <a:lnTo>
                    <a:pt x="1897392" y="1154665"/>
                  </a:lnTo>
                  <a:cubicBezTo>
                    <a:pt x="1904861" y="1155324"/>
                    <a:pt x="1911452" y="1150492"/>
                    <a:pt x="1912111" y="1142803"/>
                  </a:cubicBezTo>
                  <a:lnTo>
                    <a:pt x="1928806" y="950806"/>
                  </a:lnTo>
                  <a:cubicBezTo>
                    <a:pt x="1929465" y="943338"/>
                    <a:pt x="1923973" y="937406"/>
                    <a:pt x="1916504" y="936747"/>
                  </a:cubicBezTo>
                  <a:lnTo>
                    <a:pt x="1525482" y="902697"/>
                  </a:lnTo>
                  <a:lnTo>
                    <a:pt x="1900248" y="785391"/>
                  </a:lnTo>
                  <a:cubicBezTo>
                    <a:pt x="1907278" y="783853"/>
                    <a:pt x="1911452" y="775505"/>
                    <a:pt x="1909035" y="768695"/>
                  </a:cubicBezTo>
                  <a:lnTo>
                    <a:pt x="1851480" y="585486"/>
                  </a:lnTo>
                  <a:cubicBezTo>
                    <a:pt x="1849283" y="577797"/>
                    <a:pt x="1841814" y="573843"/>
                    <a:pt x="1834565" y="576479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18" name="Google Shape;818;p55"/>
            <p:cNvSpPr/>
            <p:nvPr/>
          </p:nvSpPr>
          <p:spPr>
            <a:xfrm>
              <a:off x="2769503" y="909693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11810" y="4369635"/>
                  </a:moveTo>
                  <a:cubicBezTo>
                    <a:pt x="-13013" y="4412471"/>
                    <a:pt x="2584" y="4468269"/>
                    <a:pt x="46519" y="4493752"/>
                  </a:cubicBez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0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5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2" y="1603"/>
                    <a:pt x="2511719" y="44440"/>
                  </a:cubicBezTo>
                  <a:lnTo>
                    <a:pt x="11810" y="4369635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19" name="Google Shape;819;p55"/>
            <p:cNvSpPr/>
            <p:nvPr/>
          </p:nvSpPr>
          <p:spPr>
            <a:xfrm>
              <a:off x="7780745" y="1376284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46519" y="4493751"/>
                  </a:move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1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6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3" y="1603"/>
                    <a:pt x="2511719" y="44440"/>
                  </a:cubicBezTo>
                  <a:lnTo>
                    <a:pt x="11810" y="4369635"/>
                  </a:lnTo>
                  <a:cubicBezTo>
                    <a:pt x="-13013" y="4412472"/>
                    <a:pt x="2583" y="4468269"/>
                    <a:pt x="46519" y="449375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20" name="Google Shape;820;p55"/>
            <p:cNvSpPr/>
            <p:nvPr/>
          </p:nvSpPr>
          <p:spPr>
            <a:xfrm>
              <a:off x="7364459" y="2058"/>
              <a:ext cx="2955464" cy="2806202"/>
            </a:xfrm>
            <a:custGeom>
              <a:rect b="b" l="l" r="r" t="t"/>
              <a:pathLst>
                <a:path extrusionOk="0" h="2806202" w="2955464">
                  <a:moveTo>
                    <a:pt x="2955464" y="0"/>
                  </a:moveTo>
                  <a:lnTo>
                    <a:pt x="1359301" y="2761763"/>
                  </a:lnTo>
                  <a:cubicBezTo>
                    <a:pt x="1334477" y="2804600"/>
                    <a:pt x="1278460" y="2819098"/>
                    <a:pt x="1234525" y="2793616"/>
                  </a:cubicBezTo>
                  <a:lnTo>
                    <a:pt x="46519" y="2107129"/>
                  </a:lnTo>
                  <a:cubicBezTo>
                    <a:pt x="2583" y="2081647"/>
                    <a:pt x="-13013" y="2025849"/>
                    <a:pt x="11810" y="1983012"/>
                  </a:cubicBezTo>
                  <a:lnTo>
                    <a:pt x="1158078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21" name="Google Shape;821;p55"/>
            <p:cNvSpPr/>
            <p:nvPr/>
          </p:nvSpPr>
          <p:spPr>
            <a:xfrm>
              <a:off x="4072347" y="2058"/>
              <a:ext cx="859810" cy="339024"/>
            </a:xfrm>
            <a:custGeom>
              <a:rect b="b" l="l" r="r" t="t"/>
              <a:pathLst>
                <a:path extrusionOk="0" h="339024" w="859810">
                  <a:moveTo>
                    <a:pt x="859811" y="0"/>
                  </a:moveTo>
                  <a:lnTo>
                    <a:pt x="689562" y="294585"/>
                  </a:lnTo>
                  <a:cubicBezTo>
                    <a:pt x="664739" y="337422"/>
                    <a:pt x="608721" y="351920"/>
                    <a:pt x="564786" y="326438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22" name="Google Shape;822;p55"/>
            <p:cNvSpPr/>
            <p:nvPr/>
          </p:nvSpPr>
          <p:spPr>
            <a:xfrm>
              <a:off x="9446" y="2497069"/>
              <a:ext cx="3102866" cy="4354037"/>
            </a:xfrm>
            <a:custGeom>
              <a:rect b="b" l="l" r="r" t="t"/>
              <a:pathLst>
                <a:path extrusionOk="0" h="4354037" w="3102866">
                  <a:moveTo>
                    <a:pt x="0" y="3061246"/>
                  </a:moveTo>
                  <a:lnTo>
                    <a:pt x="1743566" y="44440"/>
                  </a:lnTo>
                  <a:cubicBezTo>
                    <a:pt x="1768389" y="1603"/>
                    <a:pt x="1824407" y="-12896"/>
                    <a:pt x="1868342" y="12587"/>
                  </a:cubicBezTo>
                  <a:lnTo>
                    <a:pt x="3056348" y="699073"/>
                  </a:lnTo>
                  <a:cubicBezTo>
                    <a:pt x="3100283" y="724556"/>
                    <a:pt x="3115880" y="780354"/>
                    <a:pt x="3091057" y="823190"/>
                  </a:cubicBezTo>
                  <a:lnTo>
                    <a:pt x="1050270" y="4354038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23" name="Google Shape;823;p55"/>
            <p:cNvSpPr/>
            <p:nvPr/>
          </p:nvSpPr>
          <p:spPr>
            <a:xfrm>
              <a:off x="9446" y="2058"/>
              <a:ext cx="658587" cy="1139238"/>
            </a:xfrm>
            <a:custGeom>
              <a:rect b="b" l="l" r="r" t="t"/>
              <a:pathLst>
                <a:path extrusionOk="0" h="1139238" w="658587">
                  <a:moveTo>
                    <a:pt x="0" y="1139238"/>
                  </a:moveTo>
                  <a:lnTo>
                    <a:pt x="658588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24" name="Google Shape;824;p55"/>
            <p:cNvSpPr/>
            <p:nvPr/>
          </p:nvSpPr>
          <p:spPr>
            <a:xfrm>
              <a:off x="9446" y="2058"/>
              <a:ext cx="2456193" cy="3964772"/>
            </a:xfrm>
            <a:custGeom>
              <a:rect b="b" l="l" r="r" t="t"/>
              <a:pathLst>
                <a:path extrusionOk="0" h="3964772" w="2456193">
                  <a:moveTo>
                    <a:pt x="2456194" y="0"/>
                  </a:moveTo>
                  <a:lnTo>
                    <a:pt x="190239" y="3920333"/>
                  </a:lnTo>
                  <a:cubicBezTo>
                    <a:pt x="165416" y="3963169"/>
                    <a:pt x="109398" y="3977668"/>
                    <a:pt x="65463" y="3952185"/>
                  </a:cubicBezTo>
                  <a:lnTo>
                    <a:pt x="0" y="3914401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25" name="Google Shape;825;p55"/>
            <p:cNvSpPr/>
            <p:nvPr/>
          </p:nvSpPr>
          <p:spPr>
            <a:xfrm>
              <a:off x="11290896" y="2630917"/>
              <a:ext cx="894951" cy="2143814"/>
            </a:xfrm>
            <a:custGeom>
              <a:rect b="b" l="l" r="r" t="t"/>
              <a:pathLst>
                <a:path extrusionOk="0" h="2143814" w="894951">
                  <a:moveTo>
                    <a:pt x="894952" y="0"/>
                  </a:moveTo>
                  <a:lnTo>
                    <a:pt x="11857" y="1530041"/>
                  </a:lnTo>
                  <a:cubicBezTo>
                    <a:pt x="-12967" y="1573098"/>
                    <a:pt x="2411" y="1628895"/>
                    <a:pt x="46564" y="1654158"/>
                  </a:cubicBezTo>
                  <a:lnTo>
                    <a:pt x="894952" y="2143815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26" name="Google Shape;826;p55"/>
            <p:cNvSpPr/>
            <p:nvPr/>
          </p:nvSpPr>
          <p:spPr>
            <a:xfrm>
              <a:off x="6259515" y="2842377"/>
              <a:ext cx="1868919" cy="1869365"/>
            </a:xfrm>
            <a:custGeom>
              <a:rect b="b" l="l" r="r" t="t"/>
              <a:pathLst>
                <a:path extrusionOk="0" h="1869365" w="1868919">
                  <a:moveTo>
                    <a:pt x="661586" y="1828009"/>
                  </a:moveTo>
                  <a:cubicBezTo>
                    <a:pt x="1154319" y="1978707"/>
                    <a:pt x="1676488" y="1704552"/>
                    <a:pt x="1825428" y="1217091"/>
                  </a:cubicBezTo>
                  <a:cubicBezTo>
                    <a:pt x="1980299" y="710519"/>
                    <a:pt x="1709220" y="193842"/>
                    <a:pt x="1208359" y="40508"/>
                  </a:cubicBezTo>
                  <a:cubicBezTo>
                    <a:pt x="715846" y="-110189"/>
                    <a:pt x="190822" y="172753"/>
                    <a:pt x="38586" y="670538"/>
                  </a:cubicBezTo>
                  <a:cubicBezTo>
                    <a:pt x="-108157" y="1150090"/>
                    <a:pt x="177421" y="1679948"/>
                    <a:pt x="661586" y="1828009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27" name="Google Shape;827;p55"/>
            <p:cNvSpPr/>
            <p:nvPr/>
          </p:nvSpPr>
          <p:spPr>
            <a:xfrm>
              <a:off x="10209128" y="5060662"/>
              <a:ext cx="1868855" cy="1790883"/>
            </a:xfrm>
            <a:custGeom>
              <a:rect b="b" l="l" r="r" t="t"/>
              <a:pathLst>
                <a:path extrusionOk="0" h="1790883" w="1868855">
                  <a:moveTo>
                    <a:pt x="1311323" y="1790665"/>
                  </a:moveTo>
                  <a:cubicBezTo>
                    <a:pt x="1550330" y="1686319"/>
                    <a:pt x="1743864" y="1483778"/>
                    <a:pt x="1825364" y="1217091"/>
                  </a:cubicBezTo>
                  <a:cubicBezTo>
                    <a:pt x="1980235" y="710519"/>
                    <a:pt x="1709155" y="193842"/>
                    <a:pt x="1208295" y="40508"/>
                  </a:cubicBezTo>
                  <a:cubicBezTo>
                    <a:pt x="715782" y="-110189"/>
                    <a:pt x="190758" y="172753"/>
                    <a:pt x="38522" y="670538"/>
                  </a:cubicBezTo>
                  <a:cubicBezTo>
                    <a:pt x="-97677" y="1116040"/>
                    <a:pt x="139134" y="1605039"/>
                    <a:pt x="562009" y="1790884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28" name="Google Shape;828;p55"/>
            <p:cNvSpPr/>
            <p:nvPr/>
          </p:nvSpPr>
          <p:spPr>
            <a:xfrm>
              <a:off x="5789991" y="2058"/>
              <a:ext cx="1858236" cy="841634"/>
            </a:xfrm>
            <a:custGeom>
              <a:rect b="b" l="l" r="r" t="t"/>
              <a:pathLst>
                <a:path extrusionOk="0" h="841634" w="1858236">
                  <a:moveTo>
                    <a:pt x="0" y="0"/>
                  </a:moveTo>
                  <a:cubicBezTo>
                    <a:pt x="39321" y="360268"/>
                    <a:pt x="291070" y="688683"/>
                    <a:pt x="655951" y="800279"/>
                  </a:cubicBezTo>
                  <a:cubicBezTo>
                    <a:pt x="1148684" y="950976"/>
                    <a:pt x="1670853" y="676821"/>
                    <a:pt x="1819793" y="189360"/>
                  </a:cubicBezTo>
                  <a:cubicBezTo>
                    <a:pt x="1839125" y="126094"/>
                    <a:pt x="1851866" y="62827"/>
                    <a:pt x="1858237" y="0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29" name="Google Shape;829;p55"/>
            <p:cNvSpPr/>
            <p:nvPr/>
          </p:nvSpPr>
          <p:spPr>
            <a:xfrm>
              <a:off x="7171531" y="6659263"/>
              <a:ext cx="1133087" cy="192063"/>
            </a:xfrm>
            <a:custGeom>
              <a:rect b="b" l="l" r="r" t="t"/>
              <a:pathLst>
                <a:path extrusionOk="0" h="192063" w="1133087">
                  <a:moveTo>
                    <a:pt x="1133088" y="192063"/>
                  </a:moveTo>
                  <a:cubicBezTo>
                    <a:pt x="1046754" y="126380"/>
                    <a:pt x="947022" y="74537"/>
                    <a:pt x="836086" y="40487"/>
                  </a:cubicBezTo>
                  <a:cubicBezTo>
                    <a:pt x="539743" y="-50239"/>
                    <a:pt x="231538" y="16323"/>
                    <a:pt x="0" y="192063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30" name="Google Shape;830;p55"/>
            <p:cNvSpPr/>
            <p:nvPr/>
          </p:nvSpPr>
          <p:spPr>
            <a:xfrm>
              <a:off x="5125033" y="1175785"/>
              <a:ext cx="26800" cy="46351"/>
            </a:xfrm>
            <a:custGeom>
              <a:rect b="b" l="l" r="r" t="t"/>
              <a:pathLst>
                <a:path extrusionOk="0" h="46351" w="26800">
                  <a:moveTo>
                    <a:pt x="26801" y="0"/>
                  </a:moveTo>
                  <a:lnTo>
                    <a:pt x="0" y="46352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31" name="Google Shape;831;p55"/>
            <p:cNvSpPr/>
            <p:nvPr/>
          </p:nvSpPr>
          <p:spPr>
            <a:xfrm>
              <a:off x="4625490" y="4876165"/>
              <a:ext cx="2473761" cy="1975161"/>
            </a:xfrm>
            <a:custGeom>
              <a:rect b="b" l="l" r="r" t="t"/>
              <a:pathLst>
                <a:path extrusionOk="0" h="1975161" w="2473761">
                  <a:moveTo>
                    <a:pt x="1796728" y="1975162"/>
                  </a:moveTo>
                  <a:lnTo>
                    <a:pt x="2461906" y="822523"/>
                  </a:lnTo>
                  <a:cubicBezTo>
                    <a:pt x="2486729" y="779466"/>
                    <a:pt x="2471351" y="723669"/>
                    <a:pt x="2427196" y="698406"/>
                  </a:cubicBezTo>
                  <a:lnTo>
                    <a:pt x="1238971" y="12579"/>
                  </a:lnTo>
                  <a:cubicBezTo>
                    <a:pt x="1195036" y="-12904"/>
                    <a:pt x="1139019" y="1595"/>
                    <a:pt x="1114195" y="44651"/>
                  </a:cubicBezTo>
                  <a:lnTo>
                    <a:pt x="0" y="1975162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832" name="Google Shape;832;p55"/>
          <p:cNvSpPr/>
          <p:nvPr/>
        </p:nvSpPr>
        <p:spPr>
          <a:xfrm>
            <a:off x="0" y="1690380"/>
            <a:ext cx="3864000" cy="2604300"/>
          </a:xfrm>
          <a:prstGeom prst="rect">
            <a:avLst/>
          </a:prstGeom>
          <a:solidFill>
            <a:srgbClr val="F6E9DD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33" name="Google Shape;833;p55"/>
          <p:cNvSpPr txBox="1"/>
          <p:nvPr>
            <p:ph idx="1" type="body"/>
          </p:nvPr>
        </p:nvSpPr>
        <p:spPr>
          <a:xfrm>
            <a:off x="359569" y="356212"/>
            <a:ext cx="8424900" cy="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latin typeface="Crimson Pro"/>
                <a:ea typeface="Crimson Pro"/>
                <a:cs typeface="Crimson Pro"/>
                <a:sym typeface="Crimson Pro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A flat screen tv sitting in front of a television&#10;&#10;Description automatically generated" id="834" name="Google Shape;834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688459" y="1048676"/>
            <a:ext cx="7629973" cy="3614052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p55"/>
          <p:cNvSpPr txBox="1"/>
          <p:nvPr>
            <p:ph type="title"/>
          </p:nvPr>
        </p:nvSpPr>
        <p:spPr>
          <a:xfrm>
            <a:off x="359569" y="598951"/>
            <a:ext cx="3140100" cy="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6" name="Google Shape;836;p55"/>
          <p:cNvSpPr/>
          <p:nvPr>
            <p:ph idx="2" type="pic"/>
          </p:nvPr>
        </p:nvSpPr>
        <p:spPr>
          <a:xfrm>
            <a:off x="3913420" y="1257692"/>
            <a:ext cx="5265600" cy="3042600"/>
          </a:xfrm>
          <a:prstGeom prst="rect">
            <a:avLst/>
          </a:prstGeom>
          <a:noFill/>
          <a:ln>
            <a:noFill/>
          </a:ln>
        </p:spPr>
      </p:sp>
      <p:sp>
        <p:nvSpPr>
          <p:cNvPr id="837" name="Google Shape;837;p55"/>
          <p:cNvSpPr txBox="1"/>
          <p:nvPr>
            <p:ph idx="3" type="body"/>
          </p:nvPr>
        </p:nvSpPr>
        <p:spPr>
          <a:xfrm>
            <a:off x="359569" y="1828082"/>
            <a:ext cx="3153300" cy="23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/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838" name="Google Shape;838;p55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+ list" showMasterSp="0">
  <p:cSld name="1_Title and Content">
    <p:bg>
      <p:bgPr>
        <a:solidFill>
          <a:schemeClr val="accent3"/>
        </a:solidFill>
      </p:bgPr>
    </p:bg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56"/>
          <p:cNvSpPr/>
          <p:nvPr/>
        </p:nvSpPr>
        <p:spPr>
          <a:xfrm>
            <a:off x="1915333" y="2624805"/>
            <a:ext cx="4851922" cy="2518135"/>
          </a:xfrm>
          <a:custGeom>
            <a:rect b="b" l="l" r="r" t="t"/>
            <a:pathLst>
              <a:path extrusionOk="0" h="3357513" w="6469229">
                <a:moveTo>
                  <a:pt x="6389443" y="2806884"/>
                </a:moveTo>
                <a:lnTo>
                  <a:pt x="3662346" y="79787"/>
                </a:lnTo>
                <a:cubicBezTo>
                  <a:pt x="3556523" y="-26596"/>
                  <a:pt x="3384109" y="-26596"/>
                  <a:pt x="3277726" y="79787"/>
                </a:cubicBezTo>
                <a:lnTo>
                  <a:pt x="0" y="3357514"/>
                </a:lnTo>
                <a:lnTo>
                  <a:pt x="6222874" y="3357514"/>
                </a:lnTo>
                <a:lnTo>
                  <a:pt x="6389443" y="3190944"/>
                </a:lnTo>
                <a:cubicBezTo>
                  <a:pt x="6495826" y="3085121"/>
                  <a:pt x="6495826" y="2912707"/>
                  <a:pt x="6389443" y="2806884"/>
                </a:cubicBezTo>
                <a:close/>
              </a:path>
            </a:pathLst>
          </a:custGeom>
          <a:gradFill>
            <a:gsLst>
              <a:gs pos="0">
                <a:srgbClr val="050C2A">
                  <a:alpha val="0"/>
                </a:srgbClr>
              </a:gs>
              <a:gs pos="24000">
                <a:srgbClr val="050C2A">
                  <a:alpha val="0"/>
                </a:srgbClr>
              </a:gs>
              <a:gs pos="49000">
                <a:srgbClr val="102776"/>
              </a:gs>
              <a:gs pos="77000">
                <a:srgbClr val="1B40BE"/>
              </a:gs>
              <a:gs pos="100000">
                <a:srgbClr val="2353F3"/>
              </a:gs>
            </a:gsLst>
            <a:lin ang="4123233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41" name="Google Shape;841;p56"/>
          <p:cNvSpPr/>
          <p:nvPr/>
        </p:nvSpPr>
        <p:spPr>
          <a:xfrm>
            <a:off x="2072" y="0"/>
            <a:ext cx="6108454" cy="4760803"/>
          </a:xfrm>
          <a:custGeom>
            <a:rect b="b" l="l" r="r" t="t"/>
            <a:pathLst>
              <a:path extrusionOk="0" h="6347737" w="8144605">
                <a:moveTo>
                  <a:pt x="1876779" y="6267951"/>
                </a:moveTo>
                <a:lnTo>
                  <a:pt x="8144606" y="0"/>
                </a:lnTo>
                <a:lnTo>
                  <a:pt x="1921608" y="0"/>
                </a:lnTo>
                <a:lnTo>
                  <a:pt x="0" y="1921608"/>
                </a:lnTo>
                <a:lnTo>
                  <a:pt x="0" y="4775543"/>
                </a:lnTo>
                <a:lnTo>
                  <a:pt x="1492283" y="6267951"/>
                </a:lnTo>
                <a:cubicBezTo>
                  <a:pt x="1598480" y="6374334"/>
                  <a:pt x="1770583" y="6374334"/>
                  <a:pt x="1876779" y="6267951"/>
                </a:cubicBezTo>
                <a:close/>
              </a:path>
            </a:pathLst>
          </a:custGeom>
          <a:gradFill>
            <a:gsLst>
              <a:gs pos="0">
                <a:srgbClr val="050C2A">
                  <a:alpha val="0"/>
                </a:srgbClr>
              </a:gs>
              <a:gs pos="47000">
                <a:srgbClr val="091544">
                  <a:alpha val="0"/>
                </a:srgbClr>
              </a:gs>
              <a:gs pos="90000">
                <a:srgbClr val="1A3DB6"/>
              </a:gs>
              <a:gs pos="100000">
                <a:srgbClr val="2353F3"/>
              </a:gs>
            </a:gsLst>
            <a:lin ang="1800004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42" name="Google Shape;842;p56"/>
          <p:cNvSpPr/>
          <p:nvPr/>
        </p:nvSpPr>
        <p:spPr>
          <a:xfrm>
            <a:off x="5759164" y="338405"/>
            <a:ext cx="3384845" cy="3384888"/>
          </a:xfrm>
          <a:custGeom>
            <a:rect b="b" l="l" r="r" t="t"/>
            <a:pathLst>
              <a:path extrusionOk="0" h="4513184" w="4513127">
                <a:moveTo>
                  <a:pt x="684046" y="647690"/>
                </a:moveTo>
                <a:cubicBezTo>
                  <a:pt x="-221110" y="1552847"/>
                  <a:pt x="-228882" y="2963120"/>
                  <a:pt x="666202" y="3858266"/>
                </a:cubicBezTo>
                <a:cubicBezTo>
                  <a:pt x="1546240" y="4738304"/>
                  <a:pt x="2986668" y="4730532"/>
                  <a:pt x="3876281" y="3840422"/>
                </a:cubicBezTo>
                <a:cubicBezTo>
                  <a:pt x="4732070" y="2984633"/>
                  <a:pt x="4724298" y="1530463"/>
                  <a:pt x="3859369" y="665535"/>
                </a:cubicBezTo>
                <a:cubicBezTo>
                  <a:pt x="2978896" y="-214938"/>
                  <a:pt x="1554447" y="-222710"/>
                  <a:pt x="684046" y="647690"/>
                </a:cubicBezTo>
                <a:close/>
              </a:path>
            </a:pathLst>
          </a:custGeom>
          <a:gradFill>
            <a:gsLst>
              <a:gs pos="0">
                <a:srgbClr val="050C2A">
                  <a:alpha val="0"/>
                </a:srgbClr>
              </a:gs>
              <a:gs pos="27000">
                <a:srgbClr val="0D1F60">
                  <a:alpha val="0"/>
                </a:srgbClr>
              </a:gs>
              <a:gs pos="74000">
                <a:srgbClr val="153399"/>
              </a:gs>
              <a:gs pos="100000">
                <a:srgbClr val="204EE4"/>
              </a:gs>
            </a:gsLst>
            <a:lin ang="1643999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43" name="Google Shape;843;p56"/>
          <p:cNvSpPr/>
          <p:nvPr/>
        </p:nvSpPr>
        <p:spPr>
          <a:xfrm>
            <a:off x="0" y="146"/>
            <a:ext cx="9142508" cy="5142648"/>
          </a:xfrm>
          <a:custGeom>
            <a:rect b="b" l="l" r="r" t="t"/>
            <a:pathLst>
              <a:path extrusionOk="0" h="6856864" w="12190010">
                <a:moveTo>
                  <a:pt x="8144145" y="0"/>
                </a:moveTo>
                <a:lnTo>
                  <a:pt x="1876673" y="6267595"/>
                </a:lnTo>
                <a:cubicBezTo>
                  <a:pt x="1770482" y="6373972"/>
                  <a:pt x="1598389" y="6373972"/>
                  <a:pt x="1492199" y="6267595"/>
                </a:cubicBezTo>
                <a:lnTo>
                  <a:pt x="0" y="4775273"/>
                </a:lnTo>
                <a:lnTo>
                  <a:pt x="0" y="6856865"/>
                </a:lnTo>
                <a:lnTo>
                  <a:pt x="2550870" y="6856865"/>
                </a:lnTo>
                <a:lnTo>
                  <a:pt x="5828411" y="3579325"/>
                </a:lnTo>
                <a:cubicBezTo>
                  <a:pt x="5934725" y="3472948"/>
                  <a:pt x="6107191" y="3472948"/>
                  <a:pt x="6213009" y="3579325"/>
                </a:cubicBezTo>
                <a:lnTo>
                  <a:pt x="8939951" y="6306267"/>
                </a:lnTo>
                <a:cubicBezTo>
                  <a:pt x="9046327" y="6412084"/>
                  <a:pt x="9046327" y="6584488"/>
                  <a:pt x="8939951" y="6690305"/>
                </a:cubicBezTo>
                <a:lnTo>
                  <a:pt x="8773391" y="6856865"/>
                </a:lnTo>
                <a:lnTo>
                  <a:pt x="12190011" y="6856865"/>
                </a:lnTo>
                <a:lnTo>
                  <a:pt x="12190011" y="0"/>
                </a:lnTo>
                <a:lnTo>
                  <a:pt x="8144082" y="0"/>
                </a:lnTo>
                <a:close/>
                <a:moveTo>
                  <a:pt x="11551811" y="4291323"/>
                </a:moveTo>
                <a:cubicBezTo>
                  <a:pt x="10662249" y="5181320"/>
                  <a:pt x="9221840" y="5189092"/>
                  <a:pt x="8341915" y="4309166"/>
                </a:cubicBezTo>
                <a:cubicBezTo>
                  <a:pt x="7446881" y="3414133"/>
                  <a:pt x="7454653" y="2003877"/>
                  <a:pt x="8359758" y="1098772"/>
                </a:cubicBezTo>
                <a:cubicBezTo>
                  <a:pt x="9264863" y="193667"/>
                  <a:pt x="10654539" y="236193"/>
                  <a:pt x="11534901" y="1116616"/>
                </a:cubicBezTo>
                <a:cubicBezTo>
                  <a:pt x="12399780" y="1981495"/>
                  <a:pt x="12407552" y="3435583"/>
                  <a:pt x="11551811" y="4291323"/>
                </a:cubicBezTo>
                <a:close/>
              </a:path>
            </a:pathLst>
          </a:cu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44" name="Google Shape;844;p56"/>
          <p:cNvSpPr/>
          <p:nvPr/>
        </p:nvSpPr>
        <p:spPr>
          <a:xfrm>
            <a:off x="4148446" y="566057"/>
            <a:ext cx="4488300" cy="3977400"/>
          </a:xfrm>
          <a:prstGeom prst="roundRect">
            <a:avLst>
              <a:gd fmla="val 211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45" name="Google Shape;845;p56"/>
          <p:cNvSpPr txBox="1"/>
          <p:nvPr>
            <p:ph idx="1" type="body"/>
          </p:nvPr>
        </p:nvSpPr>
        <p:spPr>
          <a:xfrm>
            <a:off x="359569" y="356212"/>
            <a:ext cx="3283800" cy="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46" name="Google Shape;846;p56"/>
          <p:cNvSpPr txBox="1"/>
          <p:nvPr>
            <p:ph type="title"/>
          </p:nvPr>
        </p:nvSpPr>
        <p:spPr>
          <a:xfrm>
            <a:off x="359569" y="1463569"/>
            <a:ext cx="3283800" cy="744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rimson Pr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47" name="Google Shape;847;p56"/>
          <p:cNvSpPr txBox="1"/>
          <p:nvPr>
            <p:ph idx="2" type="body"/>
          </p:nvPr>
        </p:nvSpPr>
        <p:spPr>
          <a:xfrm>
            <a:off x="359569" y="2571750"/>
            <a:ext cx="32838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DM Sans"/>
              <a:buChar char="–"/>
              <a:defRPr>
                <a:solidFill>
                  <a:schemeClr val="lt1"/>
                </a:solidFill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>
                <a:solidFill>
                  <a:schemeClr val="lt1"/>
                </a:solidFill>
              </a:defRPr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>
                <a:solidFill>
                  <a:schemeClr val="lt1"/>
                </a:solidFill>
              </a:defRPr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48" name="Google Shape;848;p56"/>
          <p:cNvSpPr txBox="1"/>
          <p:nvPr>
            <p:ph idx="3" type="body"/>
          </p:nvPr>
        </p:nvSpPr>
        <p:spPr>
          <a:xfrm>
            <a:off x="359569" y="2218814"/>
            <a:ext cx="32838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b="0" sz="15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49" name="Google Shape;849;p56"/>
          <p:cNvSpPr txBox="1"/>
          <p:nvPr>
            <p:ph idx="4" type="body"/>
          </p:nvPr>
        </p:nvSpPr>
        <p:spPr>
          <a:xfrm>
            <a:off x="5026187" y="1406600"/>
            <a:ext cx="33849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 sz="11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50" name="Google Shape;850;p56"/>
          <p:cNvSpPr txBox="1"/>
          <p:nvPr>
            <p:ph idx="5" type="body"/>
          </p:nvPr>
        </p:nvSpPr>
        <p:spPr>
          <a:xfrm>
            <a:off x="5026187" y="2038728"/>
            <a:ext cx="33849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 sz="11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51" name="Google Shape;851;p56"/>
          <p:cNvSpPr txBox="1"/>
          <p:nvPr>
            <p:ph idx="6" type="body"/>
          </p:nvPr>
        </p:nvSpPr>
        <p:spPr>
          <a:xfrm>
            <a:off x="5026187" y="2670857"/>
            <a:ext cx="33849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 sz="11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52" name="Google Shape;852;p56"/>
          <p:cNvSpPr txBox="1"/>
          <p:nvPr>
            <p:ph idx="7" type="body"/>
          </p:nvPr>
        </p:nvSpPr>
        <p:spPr>
          <a:xfrm>
            <a:off x="5026187" y="3302985"/>
            <a:ext cx="33849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 sz="11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53" name="Google Shape;853;p56"/>
          <p:cNvSpPr txBox="1"/>
          <p:nvPr>
            <p:ph idx="8" type="body"/>
          </p:nvPr>
        </p:nvSpPr>
        <p:spPr>
          <a:xfrm>
            <a:off x="5026187" y="3935113"/>
            <a:ext cx="33849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 sz="11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54" name="Google Shape;854;p56"/>
          <p:cNvSpPr/>
          <p:nvPr>
            <p:ph idx="9" type="body"/>
          </p:nvPr>
        </p:nvSpPr>
        <p:spPr>
          <a:xfrm>
            <a:off x="4376064" y="1429738"/>
            <a:ext cx="391800" cy="391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0" sz="1500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55" name="Google Shape;855;p56"/>
          <p:cNvSpPr/>
          <p:nvPr>
            <p:ph idx="13" type="body"/>
          </p:nvPr>
        </p:nvSpPr>
        <p:spPr>
          <a:xfrm>
            <a:off x="4376064" y="2061867"/>
            <a:ext cx="391800" cy="391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0" sz="1500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56" name="Google Shape;856;p56"/>
          <p:cNvSpPr/>
          <p:nvPr>
            <p:ph idx="14" type="body"/>
          </p:nvPr>
        </p:nvSpPr>
        <p:spPr>
          <a:xfrm>
            <a:off x="4376064" y="2693996"/>
            <a:ext cx="391800" cy="391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0" sz="1500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57" name="Google Shape;857;p56"/>
          <p:cNvSpPr/>
          <p:nvPr>
            <p:ph idx="15" type="body"/>
          </p:nvPr>
        </p:nvSpPr>
        <p:spPr>
          <a:xfrm>
            <a:off x="4376064" y="3326124"/>
            <a:ext cx="391800" cy="391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0" sz="1500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58" name="Google Shape;858;p56"/>
          <p:cNvSpPr/>
          <p:nvPr>
            <p:ph idx="16" type="body"/>
          </p:nvPr>
        </p:nvSpPr>
        <p:spPr>
          <a:xfrm>
            <a:off x="4376064" y="3958252"/>
            <a:ext cx="391800" cy="391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0" sz="1500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59" name="Google Shape;859;p56"/>
          <p:cNvSpPr txBox="1"/>
          <p:nvPr>
            <p:ph idx="17" type="body"/>
          </p:nvPr>
        </p:nvSpPr>
        <p:spPr>
          <a:xfrm>
            <a:off x="5026187" y="774471"/>
            <a:ext cx="33849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 sz="11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60" name="Google Shape;860;p56"/>
          <p:cNvSpPr/>
          <p:nvPr>
            <p:ph idx="18" type="body"/>
          </p:nvPr>
        </p:nvSpPr>
        <p:spPr>
          <a:xfrm>
            <a:off x="4376064" y="797610"/>
            <a:ext cx="391800" cy="391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0" sz="1500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grpSp>
        <p:nvGrpSpPr>
          <p:cNvPr id="861" name="Google Shape;861;p56"/>
          <p:cNvGrpSpPr/>
          <p:nvPr/>
        </p:nvGrpSpPr>
        <p:grpSpPr>
          <a:xfrm>
            <a:off x="8281988" y="4686218"/>
            <a:ext cx="502443" cy="168387"/>
            <a:chOff x="479425" y="6248291"/>
            <a:chExt cx="669924" cy="224516"/>
          </a:xfrm>
        </p:grpSpPr>
        <p:sp>
          <p:nvSpPr>
            <p:cNvPr id="862" name="Google Shape;862;p56"/>
            <p:cNvSpPr/>
            <p:nvPr/>
          </p:nvSpPr>
          <p:spPr>
            <a:xfrm>
              <a:off x="479425" y="6254460"/>
              <a:ext cx="130354" cy="172617"/>
            </a:xfrm>
            <a:custGeom>
              <a:rect b="b" l="l" r="r" t="t"/>
              <a:pathLst>
                <a:path extrusionOk="0" h="172617" w="130354">
                  <a:moveTo>
                    <a:pt x="92227" y="54176"/>
                  </a:moveTo>
                  <a:cubicBezTo>
                    <a:pt x="92227" y="67151"/>
                    <a:pt x="82986" y="75201"/>
                    <a:pt x="68131" y="75201"/>
                  </a:cubicBezTo>
                  <a:lnTo>
                    <a:pt x="37415" y="75201"/>
                  </a:lnTo>
                  <a:lnTo>
                    <a:pt x="37415" y="32914"/>
                  </a:lnTo>
                  <a:lnTo>
                    <a:pt x="68131" y="32914"/>
                  </a:lnTo>
                  <a:cubicBezTo>
                    <a:pt x="83198" y="32914"/>
                    <a:pt x="92227" y="40857"/>
                    <a:pt x="92227" y="54176"/>
                  </a:cubicBezTo>
                  <a:close/>
                  <a:moveTo>
                    <a:pt x="95272" y="102951"/>
                  </a:moveTo>
                  <a:cubicBezTo>
                    <a:pt x="117144" y="95563"/>
                    <a:pt x="130119" y="77425"/>
                    <a:pt x="130119" y="53938"/>
                  </a:cubicBezTo>
                  <a:cubicBezTo>
                    <a:pt x="130119" y="22190"/>
                    <a:pt x="107162" y="0"/>
                    <a:pt x="74274" y="0"/>
                  </a:cubicBez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70394"/>
                  </a:lnTo>
                  <a:cubicBezTo>
                    <a:pt x="0" y="171638"/>
                    <a:pt x="1006" y="172618"/>
                    <a:pt x="2224" y="172618"/>
                  </a:cubicBezTo>
                  <a:lnTo>
                    <a:pt x="35191" y="172618"/>
                  </a:lnTo>
                  <a:cubicBezTo>
                    <a:pt x="36435" y="172618"/>
                    <a:pt x="37415" y="171638"/>
                    <a:pt x="37415" y="170394"/>
                  </a:cubicBezTo>
                  <a:lnTo>
                    <a:pt x="37415" y="107876"/>
                  </a:lnTo>
                  <a:lnTo>
                    <a:pt x="57275" y="107876"/>
                  </a:lnTo>
                  <a:lnTo>
                    <a:pt x="89632" y="171400"/>
                  </a:lnTo>
                  <a:cubicBezTo>
                    <a:pt x="90003" y="172168"/>
                    <a:pt x="90771" y="172618"/>
                    <a:pt x="91592" y="172618"/>
                  </a:cubicBezTo>
                  <a:lnTo>
                    <a:pt x="128133" y="172618"/>
                  </a:lnTo>
                  <a:cubicBezTo>
                    <a:pt x="128901" y="172618"/>
                    <a:pt x="129642" y="172221"/>
                    <a:pt x="130040" y="171559"/>
                  </a:cubicBezTo>
                  <a:cubicBezTo>
                    <a:pt x="130437" y="170897"/>
                    <a:pt x="130463" y="170049"/>
                    <a:pt x="130093" y="169361"/>
                  </a:cubicBezTo>
                  <a:lnTo>
                    <a:pt x="95272" y="10295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63" name="Google Shape;863;p56"/>
            <p:cNvSpPr/>
            <p:nvPr/>
          </p:nvSpPr>
          <p:spPr>
            <a:xfrm>
              <a:off x="627814" y="6279827"/>
              <a:ext cx="43399" cy="43399"/>
            </a:xfrm>
            <a:custGeom>
              <a:rect b="b" l="l" r="r" t="t"/>
              <a:pathLst>
                <a:path extrusionOk="0" h="43399" w="43399">
                  <a:moveTo>
                    <a:pt x="21713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399"/>
                    <a:pt x="21713" y="43399"/>
                  </a:cubicBezTo>
                  <a:cubicBezTo>
                    <a:pt x="33496" y="43399"/>
                    <a:pt x="43399" y="33761"/>
                    <a:pt x="43399" y="21951"/>
                  </a:cubicBezTo>
                  <a:cubicBezTo>
                    <a:pt x="43399" y="10142"/>
                    <a:pt x="33867" y="0"/>
                    <a:pt x="21713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64" name="Google Shape;864;p56"/>
            <p:cNvSpPr/>
            <p:nvPr/>
          </p:nvSpPr>
          <p:spPr>
            <a:xfrm>
              <a:off x="631521" y="6337949"/>
              <a:ext cx="36011" cy="89393"/>
            </a:xfrm>
            <a:custGeom>
              <a:rect b="b" l="l" r="r" t="t"/>
              <a:pathLst>
                <a:path extrusionOk="0" h="89393" w="36011">
                  <a:moveTo>
                    <a:pt x="33788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87169"/>
                  </a:lnTo>
                  <a:cubicBezTo>
                    <a:pt x="0" y="88387"/>
                    <a:pt x="1006" y="89394"/>
                    <a:pt x="2224" y="89394"/>
                  </a:cubicBezTo>
                  <a:lnTo>
                    <a:pt x="33788" y="89394"/>
                  </a:lnTo>
                  <a:cubicBezTo>
                    <a:pt x="35006" y="89394"/>
                    <a:pt x="36012" y="88387"/>
                    <a:pt x="36012" y="87169"/>
                  </a:cubicBezTo>
                  <a:lnTo>
                    <a:pt x="36012" y="2224"/>
                  </a:lnTo>
                  <a:cubicBezTo>
                    <a:pt x="36012" y="1006"/>
                    <a:pt x="35006" y="0"/>
                    <a:pt x="33788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65" name="Google Shape;865;p56"/>
            <p:cNvSpPr/>
            <p:nvPr/>
          </p:nvSpPr>
          <p:spPr>
            <a:xfrm>
              <a:off x="697084" y="6306412"/>
              <a:ext cx="35985" cy="121168"/>
            </a:xfrm>
            <a:custGeom>
              <a:rect b="b" l="l" r="r" t="t"/>
              <a:pathLst>
                <a:path extrusionOk="0" h="121168" w="35985">
                  <a:moveTo>
                    <a:pt x="33761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18944"/>
                  </a:lnTo>
                  <a:cubicBezTo>
                    <a:pt x="0" y="120163"/>
                    <a:pt x="1006" y="121169"/>
                    <a:pt x="2224" y="121169"/>
                  </a:cubicBezTo>
                  <a:lnTo>
                    <a:pt x="33761" y="121169"/>
                  </a:lnTo>
                  <a:cubicBezTo>
                    <a:pt x="35006" y="121169"/>
                    <a:pt x="35985" y="120163"/>
                    <a:pt x="35985" y="118944"/>
                  </a:cubicBezTo>
                  <a:lnTo>
                    <a:pt x="35985" y="2224"/>
                  </a:lnTo>
                  <a:cubicBezTo>
                    <a:pt x="35985" y="1006"/>
                    <a:pt x="35006" y="0"/>
                    <a:pt x="33761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66" name="Google Shape;866;p56"/>
            <p:cNvSpPr/>
            <p:nvPr/>
          </p:nvSpPr>
          <p:spPr>
            <a:xfrm>
              <a:off x="693377" y="6248291"/>
              <a:ext cx="43399" cy="43425"/>
            </a:xfrm>
            <a:custGeom>
              <a:rect b="b" l="l" r="r" t="t"/>
              <a:pathLst>
                <a:path extrusionOk="0" h="43425" w="43399">
                  <a:moveTo>
                    <a:pt x="21686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426"/>
                    <a:pt x="21686" y="43426"/>
                  </a:cubicBezTo>
                  <a:cubicBezTo>
                    <a:pt x="33443" y="43426"/>
                    <a:pt x="43399" y="33787"/>
                    <a:pt x="43399" y="21951"/>
                  </a:cubicBezTo>
                  <a:cubicBezTo>
                    <a:pt x="43399" y="10115"/>
                    <a:pt x="33867" y="0"/>
                    <a:pt x="21686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67" name="Google Shape;867;p56"/>
            <p:cNvSpPr/>
            <p:nvPr/>
          </p:nvSpPr>
          <p:spPr>
            <a:xfrm>
              <a:off x="762011" y="6303976"/>
              <a:ext cx="124690" cy="168831"/>
            </a:xfrm>
            <a:custGeom>
              <a:rect b="b" l="l" r="r" t="t"/>
              <a:pathLst>
                <a:path extrusionOk="0" h="168831" w="124690">
                  <a:moveTo>
                    <a:pt x="89182" y="63179"/>
                  </a:moveTo>
                  <a:cubicBezTo>
                    <a:pt x="89182" y="81582"/>
                    <a:pt x="78432" y="93922"/>
                    <a:pt x="62465" y="93922"/>
                  </a:cubicBezTo>
                  <a:cubicBezTo>
                    <a:pt x="46498" y="93922"/>
                    <a:pt x="35509" y="81291"/>
                    <a:pt x="35509" y="63179"/>
                  </a:cubicBezTo>
                  <a:cubicBezTo>
                    <a:pt x="35509" y="45068"/>
                    <a:pt x="46339" y="32675"/>
                    <a:pt x="62465" y="32675"/>
                  </a:cubicBezTo>
                  <a:cubicBezTo>
                    <a:pt x="78590" y="32675"/>
                    <a:pt x="89182" y="44935"/>
                    <a:pt x="89182" y="63179"/>
                  </a:cubicBezTo>
                  <a:close/>
                  <a:moveTo>
                    <a:pt x="68634" y="0"/>
                  </a:moveTo>
                  <a:cubicBezTo>
                    <a:pt x="54971" y="0"/>
                    <a:pt x="42552" y="4766"/>
                    <a:pt x="35032" y="12498"/>
                  </a:cubicBezTo>
                  <a:lnTo>
                    <a:pt x="35032" y="4819"/>
                  </a:lnTo>
                  <a:cubicBezTo>
                    <a:pt x="35032" y="3601"/>
                    <a:pt x="34052" y="2595"/>
                    <a:pt x="32808" y="2595"/>
                  </a:cubicBezTo>
                  <a:lnTo>
                    <a:pt x="2224" y="2595"/>
                  </a:lnTo>
                  <a:cubicBezTo>
                    <a:pt x="980" y="2595"/>
                    <a:pt x="0" y="3601"/>
                    <a:pt x="0" y="4819"/>
                  </a:cubicBezTo>
                  <a:lnTo>
                    <a:pt x="0" y="166607"/>
                  </a:lnTo>
                  <a:cubicBezTo>
                    <a:pt x="0" y="167825"/>
                    <a:pt x="980" y="168831"/>
                    <a:pt x="2224" y="168831"/>
                  </a:cubicBezTo>
                  <a:lnTo>
                    <a:pt x="33761" y="168831"/>
                  </a:lnTo>
                  <a:cubicBezTo>
                    <a:pt x="35006" y="168831"/>
                    <a:pt x="35985" y="167825"/>
                    <a:pt x="35985" y="166607"/>
                  </a:cubicBezTo>
                  <a:lnTo>
                    <a:pt x="35985" y="115926"/>
                  </a:lnTo>
                  <a:cubicBezTo>
                    <a:pt x="43399" y="122678"/>
                    <a:pt x="54706" y="126597"/>
                    <a:pt x="67443" y="126597"/>
                  </a:cubicBezTo>
                  <a:cubicBezTo>
                    <a:pt x="101151" y="126597"/>
                    <a:pt x="124691" y="100409"/>
                    <a:pt x="124691" y="62941"/>
                  </a:cubicBezTo>
                  <a:cubicBezTo>
                    <a:pt x="124691" y="25473"/>
                    <a:pt x="102157" y="0"/>
                    <a:pt x="68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68" name="Google Shape;868;p56"/>
            <p:cNvSpPr/>
            <p:nvPr/>
          </p:nvSpPr>
          <p:spPr>
            <a:xfrm>
              <a:off x="898882" y="6303658"/>
              <a:ext cx="119474" cy="128291"/>
            </a:xfrm>
            <a:custGeom>
              <a:rect b="b" l="l" r="r" t="t"/>
              <a:pathLst>
                <a:path extrusionOk="0" h="128291" w="119474">
                  <a:moveTo>
                    <a:pt x="36515" y="48616"/>
                  </a:moveTo>
                  <a:cubicBezTo>
                    <a:pt x="38263" y="39242"/>
                    <a:pt x="46630" y="30054"/>
                    <a:pt x="60108" y="30054"/>
                  </a:cubicBezTo>
                  <a:cubicBezTo>
                    <a:pt x="75784" y="30054"/>
                    <a:pt x="82509" y="39269"/>
                    <a:pt x="83754" y="48616"/>
                  </a:cubicBezTo>
                  <a:lnTo>
                    <a:pt x="36515" y="48616"/>
                  </a:lnTo>
                  <a:close/>
                  <a:moveTo>
                    <a:pt x="59605" y="0"/>
                  </a:moveTo>
                  <a:cubicBezTo>
                    <a:pt x="43982" y="0"/>
                    <a:pt x="29260" y="6196"/>
                    <a:pt x="18138" y="17423"/>
                  </a:cubicBezTo>
                  <a:cubicBezTo>
                    <a:pt x="6434" y="29207"/>
                    <a:pt x="0" y="45650"/>
                    <a:pt x="0" y="63682"/>
                  </a:cubicBezTo>
                  <a:cubicBezTo>
                    <a:pt x="0" y="82933"/>
                    <a:pt x="6487" y="99376"/>
                    <a:pt x="18774" y="111239"/>
                  </a:cubicBezTo>
                  <a:cubicBezTo>
                    <a:pt x="30186" y="122228"/>
                    <a:pt x="45703" y="128292"/>
                    <a:pt x="62465" y="128292"/>
                  </a:cubicBezTo>
                  <a:cubicBezTo>
                    <a:pt x="94849" y="128292"/>
                    <a:pt x="112246" y="108326"/>
                    <a:pt x="117727" y="89685"/>
                  </a:cubicBezTo>
                  <a:cubicBezTo>
                    <a:pt x="118071" y="88520"/>
                    <a:pt x="117409" y="87275"/>
                    <a:pt x="116244" y="86931"/>
                  </a:cubicBezTo>
                  <a:lnTo>
                    <a:pt x="89897" y="79093"/>
                  </a:lnTo>
                  <a:cubicBezTo>
                    <a:pt x="88785" y="78776"/>
                    <a:pt x="87593" y="79358"/>
                    <a:pt x="87170" y="80470"/>
                  </a:cubicBezTo>
                  <a:cubicBezTo>
                    <a:pt x="83251" y="91300"/>
                    <a:pt x="75016" y="96808"/>
                    <a:pt x="62703" y="96808"/>
                  </a:cubicBezTo>
                  <a:cubicBezTo>
                    <a:pt x="48669" y="96808"/>
                    <a:pt x="37495" y="87461"/>
                    <a:pt x="35720" y="74698"/>
                  </a:cubicBezTo>
                  <a:lnTo>
                    <a:pt x="116773" y="74698"/>
                  </a:lnTo>
                  <a:cubicBezTo>
                    <a:pt x="117992" y="74698"/>
                    <a:pt x="118971" y="73692"/>
                    <a:pt x="118998" y="72500"/>
                  </a:cubicBezTo>
                  <a:cubicBezTo>
                    <a:pt x="119024" y="72368"/>
                    <a:pt x="119051" y="72050"/>
                    <a:pt x="119077" y="71600"/>
                  </a:cubicBezTo>
                  <a:cubicBezTo>
                    <a:pt x="119210" y="69852"/>
                    <a:pt x="119474" y="66251"/>
                    <a:pt x="119474" y="62756"/>
                  </a:cubicBezTo>
                  <a:cubicBezTo>
                    <a:pt x="119474" y="24070"/>
                    <a:pt x="96543" y="53"/>
                    <a:pt x="59605" y="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69" name="Google Shape;869;p56"/>
            <p:cNvSpPr/>
            <p:nvPr/>
          </p:nvSpPr>
          <p:spPr>
            <a:xfrm>
              <a:off x="1038375" y="6303288"/>
              <a:ext cx="110974" cy="124266"/>
            </a:xfrm>
            <a:custGeom>
              <a:rect b="b" l="l" r="r" t="t"/>
              <a:pathLst>
                <a:path extrusionOk="0" h="124266" w="110974">
                  <a:moveTo>
                    <a:pt x="66516" y="26"/>
                  </a:moveTo>
                  <a:cubicBezTo>
                    <a:pt x="56401" y="26"/>
                    <a:pt x="43638" y="3548"/>
                    <a:pt x="35059" y="13028"/>
                  </a:cubicBezTo>
                  <a:lnTo>
                    <a:pt x="35059" y="5322"/>
                  </a:lnTo>
                  <a:cubicBezTo>
                    <a:pt x="35059" y="4104"/>
                    <a:pt x="34079" y="3098"/>
                    <a:pt x="32834" y="3098"/>
                  </a:cubicBezTo>
                  <a:lnTo>
                    <a:pt x="2251" y="3098"/>
                  </a:lnTo>
                  <a:cubicBezTo>
                    <a:pt x="1006" y="3098"/>
                    <a:pt x="0" y="4104"/>
                    <a:pt x="0" y="5322"/>
                  </a:cubicBezTo>
                  <a:lnTo>
                    <a:pt x="0" y="122043"/>
                  </a:lnTo>
                  <a:cubicBezTo>
                    <a:pt x="0" y="123261"/>
                    <a:pt x="1006" y="124267"/>
                    <a:pt x="2251" y="124267"/>
                  </a:cubicBezTo>
                  <a:lnTo>
                    <a:pt x="33788" y="124267"/>
                  </a:lnTo>
                  <a:cubicBezTo>
                    <a:pt x="35006" y="124267"/>
                    <a:pt x="36012" y="123261"/>
                    <a:pt x="36012" y="122043"/>
                  </a:cubicBezTo>
                  <a:lnTo>
                    <a:pt x="36012" y="54891"/>
                  </a:lnTo>
                  <a:cubicBezTo>
                    <a:pt x="36012" y="43955"/>
                    <a:pt x="42076" y="32914"/>
                    <a:pt x="55606" y="32914"/>
                  </a:cubicBezTo>
                  <a:cubicBezTo>
                    <a:pt x="72447" y="32914"/>
                    <a:pt x="74963" y="46100"/>
                    <a:pt x="74963" y="53938"/>
                  </a:cubicBezTo>
                  <a:lnTo>
                    <a:pt x="74963" y="122016"/>
                  </a:lnTo>
                  <a:cubicBezTo>
                    <a:pt x="74963" y="123234"/>
                    <a:pt x="75969" y="124240"/>
                    <a:pt x="77187" y="124240"/>
                  </a:cubicBezTo>
                  <a:lnTo>
                    <a:pt x="108750" y="124240"/>
                  </a:lnTo>
                  <a:cubicBezTo>
                    <a:pt x="109968" y="124240"/>
                    <a:pt x="110975" y="123234"/>
                    <a:pt x="110975" y="122016"/>
                  </a:cubicBezTo>
                  <a:lnTo>
                    <a:pt x="110975" y="48483"/>
                  </a:lnTo>
                  <a:cubicBezTo>
                    <a:pt x="110975" y="18588"/>
                    <a:pt x="93948" y="0"/>
                    <a:pt x="66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870" name="Google Shape;870;p56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+ list with icons">
  <p:cSld name="7_Title and Content"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57"/>
          <p:cNvSpPr/>
          <p:nvPr/>
        </p:nvSpPr>
        <p:spPr>
          <a:xfrm>
            <a:off x="2021282" y="0"/>
            <a:ext cx="2681463" cy="1248900"/>
          </a:xfrm>
          <a:custGeom>
            <a:rect b="b" l="l" r="r" t="t"/>
            <a:pathLst>
              <a:path extrusionOk="0" h="1803465" w="3575284">
                <a:moveTo>
                  <a:pt x="123" y="0"/>
                </a:moveTo>
                <a:cubicBezTo>
                  <a:pt x="-3553" y="315558"/>
                  <a:pt x="74797" y="636693"/>
                  <a:pt x="244050" y="929811"/>
                </a:cubicBezTo>
                <a:cubicBezTo>
                  <a:pt x="723408" y="1762888"/>
                  <a:pt x="1837558" y="2053089"/>
                  <a:pt x="2676721" y="1568533"/>
                </a:cubicBezTo>
                <a:cubicBezTo>
                  <a:pt x="3257124" y="1233958"/>
                  <a:pt x="3580668" y="622748"/>
                  <a:pt x="3575217" y="0"/>
                </a:cubicBezTo>
                <a:lnTo>
                  <a:pt x="123" y="0"/>
                </a:lnTo>
                <a:close/>
              </a:path>
            </a:pathLst>
          </a:custGeom>
          <a:gradFill>
            <a:gsLst>
              <a:gs pos="0">
                <a:srgbClr val="FF7C00"/>
              </a:gs>
              <a:gs pos="50000">
                <a:srgbClr val="FCBB7D">
                  <a:alpha val="60784"/>
                </a:srgbClr>
              </a:gs>
              <a:gs pos="100000">
                <a:srgbClr val="FAFAFA">
                  <a:alpha val="0"/>
                </a:srgbClr>
              </a:gs>
            </a:gsLst>
            <a:lin ang="1978698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73" name="Google Shape;873;p57"/>
          <p:cNvSpPr/>
          <p:nvPr/>
        </p:nvSpPr>
        <p:spPr>
          <a:xfrm>
            <a:off x="3587448" y="1350338"/>
            <a:ext cx="4184118" cy="3793163"/>
          </a:xfrm>
          <a:custGeom>
            <a:rect b="b" l="l" r="r" t="t"/>
            <a:pathLst>
              <a:path extrusionOk="0" h="5057550" w="5578824">
                <a:moveTo>
                  <a:pt x="2663118" y="90404"/>
                </a:moveTo>
                <a:cubicBezTo>
                  <a:pt x="2615195" y="8249"/>
                  <a:pt x="2503374" y="-23572"/>
                  <a:pt x="2413233" y="18646"/>
                </a:cubicBezTo>
                <a:lnTo>
                  <a:pt x="98215" y="1108454"/>
                </a:lnTo>
                <a:cubicBezTo>
                  <a:pt x="8074" y="1153081"/>
                  <a:pt x="-26284" y="1252604"/>
                  <a:pt x="21639" y="1334758"/>
                </a:cubicBezTo>
                <a:lnTo>
                  <a:pt x="2206834" y="5057551"/>
                </a:lnTo>
                <a:lnTo>
                  <a:pt x="5578825" y="5057551"/>
                </a:lnTo>
                <a:lnTo>
                  <a:pt x="2663245" y="90404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2750">
                <a:srgbClr val="FFFFFF">
                  <a:alpha val="0"/>
                </a:srgbClr>
              </a:gs>
              <a:gs pos="67000">
                <a:srgbClr val="FCC087">
                  <a:alpha val="85882"/>
                </a:srgbClr>
              </a:gs>
              <a:gs pos="100000">
                <a:srgbClr val="FE993A"/>
              </a:gs>
            </a:gsLst>
            <a:lin ang="480012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74" name="Google Shape;874;p57"/>
          <p:cNvSpPr/>
          <p:nvPr/>
        </p:nvSpPr>
        <p:spPr>
          <a:xfrm>
            <a:off x="7129940" y="1097280"/>
            <a:ext cx="2026711" cy="2798515"/>
          </a:xfrm>
          <a:custGeom>
            <a:rect b="b" l="l" r="r" t="t"/>
            <a:pathLst>
              <a:path extrusionOk="0" h="4026641" w="2702281">
                <a:moveTo>
                  <a:pt x="1000755" y="273587"/>
                </a:moveTo>
                <a:cubicBezTo>
                  <a:pt x="39123" y="831169"/>
                  <a:pt x="-286324" y="2071846"/>
                  <a:pt x="275062" y="3043875"/>
                </a:cubicBezTo>
                <a:cubicBezTo>
                  <a:pt x="757083" y="3880755"/>
                  <a:pt x="1809491" y="4230924"/>
                  <a:pt x="2702281" y="3907379"/>
                </a:cubicBezTo>
                <a:lnTo>
                  <a:pt x="2702281" y="124492"/>
                </a:lnTo>
                <a:cubicBezTo>
                  <a:pt x="2163209" y="-75821"/>
                  <a:pt x="1545533" y="-40196"/>
                  <a:pt x="1000755" y="27358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85000">
                <a:srgbClr val="FF7C00">
                  <a:alpha val="0"/>
                </a:srgbClr>
              </a:gs>
              <a:gs pos="100000">
                <a:srgbClr val="FF7C00">
                  <a:alpha val="0"/>
                </a:srgbClr>
              </a:gs>
            </a:gsLst>
            <a:lin ang="886148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75" name="Google Shape;875;p57"/>
          <p:cNvSpPr/>
          <p:nvPr/>
        </p:nvSpPr>
        <p:spPr>
          <a:xfrm>
            <a:off x="1785959" y="4090199"/>
            <a:ext cx="2659168" cy="1054015"/>
          </a:xfrm>
          <a:custGeom>
            <a:rect b="b" l="l" r="r" t="t"/>
            <a:pathLst>
              <a:path extrusionOk="0" h="1309336" w="3545558">
                <a:moveTo>
                  <a:pt x="1725424" y="526"/>
                </a:moveTo>
                <a:cubicBezTo>
                  <a:pt x="2359850" y="-13667"/>
                  <a:pt x="2977920" y="259797"/>
                  <a:pt x="3326393" y="762842"/>
                </a:cubicBezTo>
                <a:lnTo>
                  <a:pt x="3326393" y="762735"/>
                </a:lnTo>
                <a:cubicBezTo>
                  <a:pt x="3437326" y="922945"/>
                  <a:pt x="3507594" y="1093669"/>
                  <a:pt x="3539923" y="1266672"/>
                </a:cubicBezTo>
                <a:lnTo>
                  <a:pt x="3545558" y="1309336"/>
                </a:lnTo>
                <a:lnTo>
                  <a:pt x="0" y="1309336"/>
                </a:lnTo>
                <a:lnTo>
                  <a:pt x="17744" y="1212143"/>
                </a:lnTo>
                <a:cubicBezTo>
                  <a:pt x="111877" y="801216"/>
                  <a:pt x="409197" y="426725"/>
                  <a:pt x="873944" y="203633"/>
                </a:cubicBezTo>
                <a:cubicBezTo>
                  <a:pt x="1145295" y="72862"/>
                  <a:pt x="1437049" y="6977"/>
                  <a:pt x="1725424" y="526"/>
                </a:cubicBezTo>
                <a:close/>
              </a:path>
            </a:pathLst>
          </a:custGeom>
          <a:gradFill>
            <a:gsLst>
              <a:gs pos="0">
                <a:srgbClr val="FAFAFA">
                  <a:alpha val="0"/>
                </a:srgbClr>
              </a:gs>
              <a:gs pos="50000">
                <a:srgbClr val="8EA6F6">
                  <a:alpha val="76862"/>
                </a:srgbClr>
              </a:gs>
              <a:gs pos="100000">
                <a:srgbClr val="2353F3"/>
              </a:gs>
            </a:gsLst>
            <a:lin ang="11019353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76" name="Google Shape;876;p57"/>
          <p:cNvSpPr/>
          <p:nvPr/>
        </p:nvSpPr>
        <p:spPr>
          <a:xfrm>
            <a:off x="4148446" y="566057"/>
            <a:ext cx="4488300" cy="3977400"/>
          </a:xfrm>
          <a:prstGeom prst="roundRect">
            <a:avLst>
              <a:gd fmla="val 211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1100"/>
          </a:p>
        </p:txBody>
      </p:sp>
      <p:sp>
        <p:nvSpPr>
          <p:cNvPr id="877" name="Google Shape;877;p57"/>
          <p:cNvSpPr txBox="1"/>
          <p:nvPr>
            <p:ph idx="1" type="body"/>
          </p:nvPr>
        </p:nvSpPr>
        <p:spPr>
          <a:xfrm>
            <a:off x="359569" y="356212"/>
            <a:ext cx="3283800" cy="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78" name="Google Shape;878;p57"/>
          <p:cNvSpPr txBox="1"/>
          <p:nvPr>
            <p:ph type="title"/>
          </p:nvPr>
        </p:nvSpPr>
        <p:spPr>
          <a:xfrm>
            <a:off x="359569" y="1463569"/>
            <a:ext cx="3283800" cy="744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rimson Pro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79" name="Google Shape;879;p57"/>
          <p:cNvSpPr txBox="1"/>
          <p:nvPr>
            <p:ph idx="2" type="body"/>
          </p:nvPr>
        </p:nvSpPr>
        <p:spPr>
          <a:xfrm>
            <a:off x="359569" y="2571750"/>
            <a:ext cx="32838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>
                <a:solidFill>
                  <a:schemeClr val="dk2"/>
                </a:solidFill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>
                <a:solidFill>
                  <a:schemeClr val="dk2"/>
                </a:solidFill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>
                <a:solidFill>
                  <a:schemeClr val="dk2"/>
                </a:solidFill>
              </a:defRPr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>
                <a:solidFill>
                  <a:schemeClr val="dk2"/>
                </a:solidFill>
              </a:defRPr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>
                <a:solidFill>
                  <a:schemeClr val="dk2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80" name="Google Shape;880;p57"/>
          <p:cNvSpPr txBox="1"/>
          <p:nvPr>
            <p:ph idx="3" type="body"/>
          </p:nvPr>
        </p:nvSpPr>
        <p:spPr>
          <a:xfrm>
            <a:off x="359569" y="2218814"/>
            <a:ext cx="32838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b="0" sz="15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81" name="Google Shape;881;p57"/>
          <p:cNvSpPr txBox="1"/>
          <p:nvPr>
            <p:ph idx="4" type="body"/>
          </p:nvPr>
        </p:nvSpPr>
        <p:spPr>
          <a:xfrm>
            <a:off x="4389119" y="2527740"/>
            <a:ext cx="1803000" cy="5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98450" lvl="1" marL="91440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DM Sans"/>
              <a:buChar char="–"/>
              <a:defRPr sz="11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82" name="Google Shape;882;p57"/>
          <p:cNvSpPr txBox="1"/>
          <p:nvPr>
            <p:ph idx="5" type="body"/>
          </p:nvPr>
        </p:nvSpPr>
        <p:spPr>
          <a:xfrm>
            <a:off x="4389119" y="3744685"/>
            <a:ext cx="1803000" cy="5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98450" lvl="1" marL="91440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DM Sans"/>
              <a:buChar char="–"/>
              <a:defRPr sz="11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83" name="Google Shape;883;p57"/>
          <p:cNvSpPr txBox="1"/>
          <p:nvPr>
            <p:ph idx="6" type="body"/>
          </p:nvPr>
        </p:nvSpPr>
        <p:spPr>
          <a:xfrm>
            <a:off x="4389119" y="1310795"/>
            <a:ext cx="1803000" cy="5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98450" lvl="1" marL="91440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DM Sans"/>
              <a:buChar char="–"/>
              <a:defRPr sz="11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84" name="Google Shape;884;p57"/>
          <p:cNvSpPr txBox="1"/>
          <p:nvPr>
            <p:ph idx="7" type="body"/>
          </p:nvPr>
        </p:nvSpPr>
        <p:spPr>
          <a:xfrm>
            <a:off x="6522719" y="2527740"/>
            <a:ext cx="1803000" cy="5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98450" lvl="1" marL="91440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DM Sans"/>
              <a:buChar char="–"/>
              <a:defRPr sz="11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85" name="Google Shape;885;p57"/>
          <p:cNvSpPr txBox="1"/>
          <p:nvPr>
            <p:ph idx="8" type="body"/>
          </p:nvPr>
        </p:nvSpPr>
        <p:spPr>
          <a:xfrm>
            <a:off x="6522719" y="3744685"/>
            <a:ext cx="1803000" cy="5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98450" lvl="1" marL="91440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DM Sans"/>
              <a:buChar char="–"/>
              <a:defRPr sz="11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86" name="Google Shape;886;p57"/>
          <p:cNvSpPr txBox="1"/>
          <p:nvPr>
            <p:ph idx="9" type="body"/>
          </p:nvPr>
        </p:nvSpPr>
        <p:spPr>
          <a:xfrm>
            <a:off x="6522719" y="1310795"/>
            <a:ext cx="1803000" cy="5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98450" lvl="1" marL="91440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DM Sans"/>
              <a:buChar char="–"/>
              <a:defRPr sz="11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87" name="Google Shape;887;p57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and Content 1">
  <p:cSld name="7_Title and Content_1"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58"/>
          <p:cNvSpPr/>
          <p:nvPr/>
        </p:nvSpPr>
        <p:spPr>
          <a:xfrm>
            <a:off x="2021282" y="0"/>
            <a:ext cx="2681463" cy="1248900"/>
          </a:xfrm>
          <a:custGeom>
            <a:rect b="b" l="l" r="r" t="t"/>
            <a:pathLst>
              <a:path extrusionOk="0" h="1803465" w="3575284">
                <a:moveTo>
                  <a:pt x="123" y="0"/>
                </a:moveTo>
                <a:cubicBezTo>
                  <a:pt x="-3553" y="315558"/>
                  <a:pt x="74797" y="636693"/>
                  <a:pt x="244050" y="929811"/>
                </a:cubicBezTo>
                <a:cubicBezTo>
                  <a:pt x="723408" y="1762888"/>
                  <a:pt x="1837558" y="2053089"/>
                  <a:pt x="2676721" y="1568533"/>
                </a:cubicBezTo>
                <a:cubicBezTo>
                  <a:pt x="3257124" y="1233958"/>
                  <a:pt x="3580668" y="622748"/>
                  <a:pt x="3575217" y="0"/>
                </a:cubicBezTo>
                <a:lnTo>
                  <a:pt x="123" y="0"/>
                </a:lnTo>
                <a:close/>
              </a:path>
            </a:pathLst>
          </a:custGeom>
          <a:gradFill>
            <a:gsLst>
              <a:gs pos="0">
                <a:srgbClr val="FF7C00"/>
              </a:gs>
              <a:gs pos="50000">
                <a:srgbClr val="FCBB7D">
                  <a:alpha val="60784"/>
                </a:srgbClr>
              </a:gs>
              <a:gs pos="100000">
                <a:srgbClr val="FAFAFA">
                  <a:alpha val="0"/>
                </a:srgbClr>
              </a:gs>
            </a:gsLst>
            <a:lin ang="1978698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90" name="Google Shape;890;p58"/>
          <p:cNvSpPr/>
          <p:nvPr/>
        </p:nvSpPr>
        <p:spPr>
          <a:xfrm>
            <a:off x="3587448" y="1350338"/>
            <a:ext cx="4184118" cy="3793163"/>
          </a:xfrm>
          <a:custGeom>
            <a:rect b="b" l="l" r="r" t="t"/>
            <a:pathLst>
              <a:path extrusionOk="0" h="5057550" w="5578824">
                <a:moveTo>
                  <a:pt x="2663118" y="90404"/>
                </a:moveTo>
                <a:cubicBezTo>
                  <a:pt x="2615195" y="8249"/>
                  <a:pt x="2503374" y="-23572"/>
                  <a:pt x="2413233" y="18646"/>
                </a:cubicBezTo>
                <a:lnTo>
                  <a:pt x="98215" y="1108454"/>
                </a:lnTo>
                <a:cubicBezTo>
                  <a:pt x="8074" y="1153081"/>
                  <a:pt x="-26284" y="1252604"/>
                  <a:pt x="21639" y="1334758"/>
                </a:cubicBezTo>
                <a:lnTo>
                  <a:pt x="2206834" y="5057551"/>
                </a:lnTo>
                <a:lnTo>
                  <a:pt x="5578825" y="5057551"/>
                </a:lnTo>
                <a:lnTo>
                  <a:pt x="2663245" y="90404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2750">
                <a:srgbClr val="FFFFFF">
                  <a:alpha val="0"/>
                </a:srgbClr>
              </a:gs>
              <a:gs pos="67000">
                <a:srgbClr val="FCC087">
                  <a:alpha val="85882"/>
                </a:srgbClr>
              </a:gs>
              <a:gs pos="100000">
                <a:srgbClr val="FE993A"/>
              </a:gs>
            </a:gsLst>
            <a:lin ang="480012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91" name="Google Shape;891;p58"/>
          <p:cNvSpPr/>
          <p:nvPr/>
        </p:nvSpPr>
        <p:spPr>
          <a:xfrm>
            <a:off x="7129940" y="1097280"/>
            <a:ext cx="2026711" cy="2798515"/>
          </a:xfrm>
          <a:custGeom>
            <a:rect b="b" l="l" r="r" t="t"/>
            <a:pathLst>
              <a:path extrusionOk="0" h="4026641" w="2702281">
                <a:moveTo>
                  <a:pt x="1000755" y="273587"/>
                </a:moveTo>
                <a:cubicBezTo>
                  <a:pt x="39123" y="831169"/>
                  <a:pt x="-286324" y="2071846"/>
                  <a:pt x="275062" y="3043875"/>
                </a:cubicBezTo>
                <a:cubicBezTo>
                  <a:pt x="757083" y="3880755"/>
                  <a:pt x="1809491" y="4230924"/>
                  <a:pt x="2702281" y="3907379"/>
                </a:cubicBezTo>
                <a:lnTo>
                  <a:pt x="2702281" y="124492"/>
                </a:lnTo>
                <a:cubicBezTo>
                  <a:pt x="2163209" y="-75821"/>
                  <a:pt x="1545533" y="-40196"/>
                  <a:pt x="1000755" y="27358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85000">
                <a:srgbClr val="FF7C00">
                  <a:alpha val="0"/>
                </a:srgbClr>
              </a:gs>
              <a:gs pos="100000">
                <a:srgbClr val="FF7C00">
                  <a:alpha val="0"/>
                </a:srgbClr>
              </a:gs>
            </a:gsLst>
            <a:lin ang="886148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92" name="Google Shape;892;p58"/>
          <p:cNvSpPr/>
          <p:nvPr/>
        </p:nvSpPr>
        <p:spPr>
          <a:xfrm>
            <a:off x="1785959" y="4090199"/>
            <a:ext cx="2659168" cy="1054015"/>
          </a:xfrm>
          <a:custGeom>
            <a:rect b="b" l="l" r="r" t="t"/>
            <a:pathLst>
              <a:path extrusionOk="0" h="1309336" w="3545558">
                <a:moveTo>
                  <a:pt x="1725424" y="526"/>
                </a:moveTo>
                <a:cubicBezTo>
                  <a:pt x="2359850" y="-13667"/>
                  <a:pt x="2977920" y="259797"/>
                  <a:pt x="3326393" y="762842"/>
                </a:cubicBezTo>
                <a:lnTo>
                  <a:pt x="3326393" y="762735"/>
                </a:lnTo>
                <a:cubicBezTo>
                  <a:pt x="3437326" y="922945"/>
                  <a:pt x="3507594" y="1093669"/>
                  <a:pt x="3539923" y="1266672"/>
                </a:cubicBezTo>
                <a:lnTo>
                  <a:pt x="3545558" y="1309336"/>
                </a:lnTo>
                <a:lnTo>
                  <a:pt x="0" y="1309336"/>
                </a:lnTo>
                <a:lnTo>
                  <a:pt x="17744" y="1212143"/>
                </a:lnTo>
                <a:cubicBezTo>
                  <a:pt x="111877" y="801216"/>
                  <a:pt x="409197" y="426725"/>
                  <a:pt x="873944" y="203633"/>
                </a:cubicBezTo>
                <a:cubicBezTo>
                  <a:pt x="1145295" y="72862"/>
                  <a:pt x="1437049" y="6977"/>
                  <a:pt x="1725424" y="526"/>
                </a:cubicBezTo>
                <a:close/>
              </a:path>
            </a:pathLst>
          </a:custGeom>
          <a:gradFill>
            <a:gsLst>
              <a:gs pos="0">
                <a:srgbClr val="FAFAFA">
                  <a:alpha val="0"/>
                </a:srgbClr>
              </a:gs>
              <a:gs pos="50000">
                <a:srgbClr val="8EA6F6">
                  <a:alpha val="76862"/>
                </a:srgbClr>
              </a:gs>
              <a:gs pos="100000">
                <a:srgbClr val="2353F3"/>
              </a:gs>
            </a:gsLst>
            <a:lin ang="11019353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93" name="Google Shape;893;p58"/>
          <p:cNvSpPr/>
          <p:nvPr/>
        </p:nvSpPr>
        <p:spPr>
          <a:xfrm>
            <a:off x="4148446" y="566057"/>
            <a:ext cx="4488300" cy="3977400"/>
          </a:xfrm>
          <a:prstGeom prst="roundRect">
            <a:avLst>
              <a:gd fmla="val 211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1100"/>
          </a:p>
        </p:txBody>
      </p:sp>
      <p:sp>
        <p:nvSpPr>
          <p:cNvPr id="894" name="Google Shape;894;p58"/>
          <p:cNvSpPr txBox="1"/>
          <p:nvPr>
            <p:ph idx="1" type="body"/>
          </p:nvPr>
        </p:nvSpPr>
        <p:spPr>
          <a:xfrm>
            <a:off x="359569" y="356212"/>
            <a:ext cx="3283800" cy="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95" name="Google Shape;895;p58"/>
          <p:cNvSpPr txBox="1"/>
          <p:nvPr>
            <p:ph type="title"/>
          </p:nvPr>
        </p:nvSpPr>
        <p:spPr>
          <a:xfrm>
            <a:off x="359569" y="1463569"/>
            <a:ext cx="3283800" cy="744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rimson Pro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6" name="Google Shape;896;p58"/>
          <p:cNvSpPr txBox="1"/>
          <p:nvPr>
            <p:ph idx="2" type="body"/>
          </p:nvPr>
        </p:nvSpPr>
        <p:spPr>
          <a:xfrm>
            <a:off x="359569" y="2571750"/>
            <a:ext cx="32838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>
                <a:solidFill>
                  <a:schemeClr val="dk2"/>
                </a:solidFill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>
                <a:solidFill>
                  <a:schemeClr val="dk2"/>
                </a:solidFill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>
                <a:solidFill>
                  <a:schemeClr val="dk2"/>
                </a:solidFill>
              </a:defRPr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>
                <a:solidFill>
                  <a:schemeClr val="dk2"/>
                </a:solidFill>
              </a:defRPr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>
                <a:solidFill>
                  <a:schemeClr val="dk2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97" name="Google Shape;897;p58"/>
          <p:cNvSpPr txBox="1"/>
          <p:nvPr>
            <p:ph idx="3" type="body"/>
          </p:nvPr>
        </p:nvSpPr>
        <p:spPr>
          <a:xfrm>
            <a:off x="359569" y="2218814"/>
            <a:ext cx="32838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b="0" sz="15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98" name="Google Shape;898;p58"/>
          <p:cNvSpPr txBox="1"/>
          <p:nvPr>
            <p:ph idx="4" type="body"/>
          </p:nvPr>
        </p:nvSpPr>
        <p:spPr>
          <a:xfrm>
            <a:off x="4389119" y="2527740"/>
            <a:ext cx="1803000" cy="5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98450" lvl="1" marL="91440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DM Sans"/>
              <a:buChar char="–"/>
              <a:defRPr sz="11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99" name="Google Shape;899;p58"/>
          <p:cNvSpPr txBox="1"/>
          <p:nvPr>
            <p:ph idx="5" type="body"/>
          </p:nvPr>
        </p:nvSpPr>
        <p:spPr>
          <a:xfrm>
            <a:off x="4389119" y="3744685"/>
            <a:ext cx="1803000" cy="5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98450" lvl="1" marL="91440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DM Sans"/>
              <a:buChar char="–"/>
              <a:defRPr sz="11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00" name="Google Shape;900;p58"/>
          <p:cNvSpPr txBox="1"/>
          <p:nvPr>
            <p:ph idx="6" type="body"/>
          </p:nvPr>
        </p:nvSpPr>
        <p:spPr>
          <a:xfrm>
            <a:off x="4389119" y="1310795"/>
            <a:ext cx="1803000" cy="5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98450" lvl="1" marL="91440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DM Sans"/>
              <a:buChar char="–"/>
              <a:defRPr sz="11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01" name="Google Shape;901;p58"/>
          <p:cNvSpPr txBox="1"/>
          <p:nvPr>
            <p:ph idx="7" type="body"/>
          </p:nvPr>
        </p:nvSpPr>
        <p:spPr>
          <a:xfrm>
            <a:off x="6522719" y="2527740"/>
            <a:ext cx="1803000" cy="5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98450" lvl="1" marL="91440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DM Sans"/>
              <a:buChar char="–"/>
              <a:defRPr sz="11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02" name="Google Shape;902;p58"/>
          <p:cNvSpPr txBox="1"/>
          <p:nvPr>
            <p:ph idx="8" type="body"/>
          </p:nvPr>
        </p:nvSpPr>
        <p:spPr>
          <a:xfrm>
            <a:off x="6522719" y="3744685"/>
            <a:ext cx="1803000" cy="5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98450" lvl="1" marL="91440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DM Sans"/>
              <a:buChar char="–"/>
              <a:defRPr sz="11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03" name="Google Shape;903;p58"/>
          <p:cNvSpPr txBox="1"/>
          <p:nvPr>
            <p:ph idx="9" type="body"/>
          </p:nvPr>
        </p:nvSpPr>
        <p:spPr>
          <a:xfrm>
            <a:off x="6522719" y="1310795"/>
            <a:ext cx="1803000" cy="5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98450" lvl="1" marL="91440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DM Sans"/>
              <a:buChar char="–"/>
              <a:defRPr sz="11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04" name="Google Shape;904;p58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with image" showMasterSp="0">
  <p:cSld name="6_Title and Content">
    <p:bg>
      <p:bgPr>
        <a:solidFill>
          <a:schemeClr val="dk2"/>
        </a:solidFill>
      </p:bgPr>
    </p:bg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59"/>
          <p:cNvSpPr/>
          <p:nvPr/>
        </p:nvSpPr>
        <p:spPr>
          <a:xfrm>
            <a:off x="3962400" y="0"/>
            <a:ext cx="51816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907" name="Google Shape;907;p59"/>
          <p:cNvGrpSpPr/>
          <p:nvPr/>
        </p:nvGrpSpPr>
        <p:grpSpPr>
          <a:xfrm>
            <a:off x="3965180" y="0"/>
            <a:ext cx="5180010" cy="5143913"/>
            <a:chOff x="5286907" y="0"/>
            <a:chExt cx="6906681" cy="6858550"/>
          </a:xfrm>
        </p:grpSpPr>
        <p:sp>
          <p:nvSpPr>
            <p:cNvPr id="908" name="Google Shape;908;p59"/>
            <p:cNvSpPr/>
            <p:nvPr/>
          </p:nvSpPr>
          <p:spPr>
            <a:xfrm>
              <a:off x="5586196" y="0"/>
              <a:ext cx="2078213" cy="1382248"/>
            </a:xfrm>
            <a:custGeom>
              <a:rect b="b" l="l" r="r" t="t"/>
              <a:pathLst>
                <a:path extrusionOk="0" h="1382248" w="2083422">
                  <a:moveTo>
                    <a:pt x="173106" y="0"/>
                  </a:moveTo>
                  <a:lnTo>
                    <a:pt x="458999" y="156754"/>
                  </a:lnTo>
                  <a:lnTo>
                    <a:pt x="39437" y="110585"/>
                  </a:lnTo>
                  <a:cubicBezTo>
                    <a:pt x="31293" y="109299"/>
                    <a:pt x="24067" y="115055"/>
                    <a:pt x="22965" y="122709"/>
                  </a:cubicBezTo>
                  <a:lnTo>
                    <a:pt x="64" y="329245"/>
                  </a:lnTo>
                  <a:cubicBezTo>
                    <a:pt x="-670" y="338001"/>
                    <a:pt x="4963" y="344859"/>
                    <a:pt x="13168" y="346145"/>
                  </a:cubicBezTo>
                  <a:lnTo>
                    <a:pt x="440446" y="393172"/>
                  </a:lnTo>
                  <a:lnTo>
                    <a:pt x="27741" y="513676"/>
                  </a:lnTo>
                  <a:cubicBezTo>
                    <a:pt x="19965" y="515942"/>
                    <a:pt x="15372" y="523412"/>
                    <a:pt x="17638" y="531250"/>
                  </a:cubicBezTo>
                  <a:lnTo>
                    <a:pt x="75992" y="731112"/>
                  </a:lnTo>
                  <a:cubicBezTo>
                    <a:pt x="78319" y="738950"/>
                    <a:pt x="86524" y="743848"/>
                    <a:pt x="94301" y="741583"/>
                  </a:cubicBezTo>
                  <a:lnTo>
                    <a:pt x="498739" y="623466"/>
                  </a:lnTo>
                  <a:lnTo>
                    <a:pt x="169739" y="886458"/>
                  </a:lnTo>
                  <a:cubicBezTo>
                    <a:pt x="163554" y="891907"/>
                    <a:pt x="162452" y="900786"/>
                    <a:pt x="167351" y="906664"/>
                  </a:cubicBezTo>
                  <a:lnTo>
                    <a:pt x="297346" y="1069726"/>
                  </a:lnTo>
                  <a:cubicBezTo>
                    <a:pt x="302367" y="1075604"/>
                    <a:pt x="311552" y="1076584"/>
                    <a:pt x="317737" y="1071073"/>
                  </a:cubicBezTo>
                  <a:lnTo>
                    <a:pt x="653901" y="802386"/>
                  </a:lnTo>
                  <a:lnTo>
                    <a:pt x="446814" y="1179637"/>
                  </a:lnTo>
                  <a:cubicBezTo>
                    <a:pt x="442956" y="1186863"/>
                    <a:pt x="445589" y="1195864"/>
                    <a:pt x="452692" y="1199844"/>
                  </a:cubicBezTo>
                  <a:lnTo>
                    <a:pt x="634980" y="1300142"/>
                  </a:lnTo>
                  <a:cubicBezTo>
                    <a:pt x="641777" y="1303020"/>
                    <a:pt x="650656" y="1300448"/>
                    <a:pt x="654881" y="1294325"/>
                  </a:cubicBezTo>
                  <a:lnTo>
                    <a:pt x="857804" y="923748"/>
                  </a:lnTo>
                  <a:lnTo>
                    <a:pt x="811145" y="1343739"/>
                  </a:lnTo>
                  <a:cubicBezTo>
                    <a:pt x="810166" y="1351332"/>
                    <a:pt x="815860" y="1358190"/>
                    <a:pt x="824004" y="1359476"/>
                  </a:cubicBezTo>
                  <a:lnTo>
                    <a:pt x="1030295" y="1382071"/>
                  </a:lnTo>
                  <a:cubicBezTo>
                    <a:pt x="1038439" y="1383357"/>
                    <a:pt x="1045787" y="1377540"/>
                    <a:pt x="1046399" y="1368845"/>
                  </a:cubicBezTo>
                  <a:lnTo>
                    <a:pt x="1094038" y="942730"/>
                  </a:lnTo>
                  <a:lnTo>
                    <a:pt x="1214482" y="1355129"/>
                  </a:lnTo>
                  <a:cubicBezTo>
                    <a:pt x="1216808" y="1362966"/>
                    <a:pt x="1224830" y="1366763"/>
                    <a:pt x="1232545" y="1364497"/>
                  </a:cubicBezTo>
                  <a:lnTo>
                    <a:pt x="1431917" y="1306265"/>
                  </a:lnTo>
                  <a:cubicBezTo>
                    <a:pt x="1439632" y="1304000"/>
                    <a:pt x="1444408" y="1296529"/>
                    <a:pt x="1442143" y="1288630"/>
                  </a:cubicBezTo>
                  <a:lnTo>
                    <a:pt x="1323842" y="883457"/>
                  </a:lnTo>
                  <a:lnTo>
                    <a:pt x="1587569" y="1213254"/>
                  </a:lnTo>
                  <a:cubicBezTo>
                    <a:pt x="1592468" y="1219132"/>
                    <a:pt x="1601652" y="1220112"/>
                    <a:pt x="1607837" y="1214662"/>
                  </a:cubicBezTo>
                  <a:lnTo>
                    <a:pt x="1770347" y="1085585"/>
                  </a:lnTo>
                  <a:cubicBezTo>
                    <a:pt x="1776531" y="1080135"/>
                    <a:pt x="1777756" y="1071256"/>
                    <a:pt x="1772429" y="1064276"/>
                  </a:cubicBezTo>
                  <a:lnTo>
                    <a:pt x="1504355" y="729336"/>
                  </a:lnTo>
                  <a:lnTo>
                    <a:pt x="1880687" y="935199"/>
                  </a:lnTo>
                  <a:cubicBezTo>
                    <a:pt x="1887851" y="939179"/>
                    <a:pt x="1896791" y="936607"/>
                    <a:pt x="1900588" y="929381"/>
                  </a:cubicBezTo>
                  <a:lnTo>
                    <a:pt x="2000763" y="747828"/>
                  </a:lnTo>
                  <a:cubicBezTo>
                    <a:pt x="2004621" y="740603"/>
                    <a:pt x="2001988" y="731602"/>
                    <a:pt x="1994885" y="727622"/>
                  </a:cubicBezTo>
                  <a:lnTo>
                    <a:pt x="1625717" y="525188"/>
                  </a:lnTo>
                  <a:lnTo>
                    <a:pt x="2044300" y="571847"/>
                  </a:lnTo>
                  <a:cubicBezTo>
                    <a:pt x="2052137" y="571970"/>
                    <a:pt x="2059363" y="566214"/>
                    <a:pt x="2060404" y="558621"/>
                  </a:cubicBezTo>
                  <a:lnTo>
                    <a:pt x="2083304" y="352085"/>
                  </a:lnTo>
                  <a:cubicBezTo>
                    <a:pt x="2084346" y="344492"/>
                    <a:pt x="2078345" y="336471"/>
                    <a:pt x="2070507" y="336348"/>
                  </a:cubicBezTo>
                  <a:lnTo>
                    <a:pt x="1641698" y="288526"/>
                  </a:lnTo>
                  <a:lnTo>
                    <a:pt x="2055566" y="167654"/>
                  </a:lnTo>
                  <a:cubicBezTo>
                    <a:pt x="2063343" y="165388"/>
                    <a:pt x="2067935" y="157918"/>
                    <a:pt x="2065670" y="150080"/>
                  </a:cubicBezTo>
                  <a:lnTo>
                    <a:pt x="2021827" y="0"/>
                  </a:lnTo>
                </a:path>
              </a:pathLst>
            </a:custGeom>
            <a:noFill/>
            <a:ln cap="rnd" cmpd="sng" w="9525">
              <a:solidFill>
                <a:srgbClr val="94BEA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09" name="Google Shape;909;p59"/>
            <p:cNvSpPr/>
            <p:nvPr/>
          </p:nvSpPr>
          <p:spPr>
            <a:xfrm>
              <a:off x="9951106" y="1834216"/>
              <a:ext cx="2051651" cy="2057209"/>
            </a:xfrm>
            <a:custGeom>
              <a:rect b="b" l="l" r="r" t="t"/>
              <a:pathLst>
                <a:path extrusionOk="0" h="2057209" w="2056793">
                  <a:moveTo>
                    <a:pt x="728000" y="2011713"/>
                  </a:moveTo>
                  <a:cubicBezTo>
                    <a:pt x="1270150" y="2177529"/>
                    <a:pt x="1844874" y="1875777"/>
                    <a:pt x="2008915" y="1339445"/>
                  </a:cubicBezTo>
                  <a:cubicBezTo>
                    <a:pt x="2179386" y="782049"/>
                    <a:pt x="1881063" y="213202"/>
                    <a:pt x="1329729" y="44569"/>
                  </a:cubicBezTo>
                  <a:cubicBezTo>
                    <a:pt x="787641" y="-121248"/>
                    <a:pt x="210038" y="190118"/>
                    <a:pt x="42445" y="737900"/>
                  </a:cubicBezTo>
                  <a:cubicBezTo>
                    <a:pt x="-118963" y="1265599"/>
                    <a:pt x="195097" y="1848652"/>
                    <a:pt x="728000" y="2011652"/>
                  </a:cubicBezTo>
                  <a:close/>
                </a:path>
              </a:pathLst>
            </a:custGeom>
            <a:noFill/>
            <a:ln cap="rnd" cmpd="sng" w="9525">
              <a:solidFill>
                <a:srgbClr val="94BEA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10" name="Google Shape;910;p59"/>
            <p:cNvSpPr/>
            <p:nvPr/>
          </p:nvSpPr>
          <p:spPr>
            <a:xfrm>
              <a:off x="5286968" y="5494746"/>
              <a:ext cx="1698725" cy="1363742"/>
            </a:xfrm>
            <a:custGeom>
              <a:rect b="b" l="l" r="r" t="t"/>
              <a:pathLst>
                <a:path extrusionOk="0" h="1363742" w="1702982">
                  <a:moveTo>
                    <a:pt x="1647329" y="1363743"/>
                  </a:moveTo>
                  <a:cubicBezTo>
                    <a:pt x="1650023" y="1355722"/>
                    <a:pt x="1652594" y="1347639"/>
                    <a:pt x="1655105" y="1339434"/>
                  </a:cubicBezTo>
                  <a:cubicBezTo>
                    <a:pt x="1825575" y="782037"/>
                    <a:pt x="1527252" y="213191"/>
                    <a:pt x="975918" y="44558"/>
                  </a:cubicBezTo>
                  <a:cubicBezTo>
                    <a:pt x="625241" y="-62721"/>
                    <a:pt x="259747" y="29801"/>
                    <a:pt x="0" y="256727"/>
                  </a:cubicBezTo>
                </a:path>
              </a:pathLst>
            </a:custGeom>
            <a:noFill/>
            <a:ln cap="rnd" cmpd="sng" w="9525">
              <a:solidFill>
                <a:srgbClr val="94BEA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11" name="Google Shape;911;p59"/>
            <p:cNvSpPr/>
            <p:nvPr/>
          </p:nvSpPr>
          <p:spPr>
            <a:xfrm>
              <a:off x="6120796" y="0"/>
              <a:ext cx="4252224" cy="5430268"/>
            </a:xfrm>
            <a:custGeom>
              <a:rect b="b" l="l" r="r" t="t"/>
              <a:pathLst>
                <a:path extrusionOk="0" h="5430268" w="4262881">
                  <a:moveTo>
                    <a:pt x="2624758" y="0"/>
                  </a:moveTo>
                  <a:lnTo>
                    <a:pt x="13023" y="4525117"/>
                  </a:lnTo>
                  <a:cubicBezTo>
                    <a:pt x="-14287" y="4572388"/>
                    <a:pt x="2736" y="4633804"/>
                    <a:pt x="51171" y="4661787"/>
                  </a:cubicBezTo>
                  <a:lnTo>
                    <a:pt x="1358783" y="5416473"/>
                  </a:lnTo>
                  <a:cubicBezTo>
                    <a:pt x="1407279" y="5444456"/>
                    <a:pt x="1468878" y="5428475"/>
                    <a:pt x="1496188" y="5381142"/>
                  </a:cubicBezTo>
                  <a:lnTo>
                    <a:pt x="4249859" y="609995"/>
                  </a:lnTo>
                  <a:cubicBezTo>
                    <a:pt x="4277169" y="562723"/>
                    <a:pt x="4260146" y="501308"/>
                    <a:pt x="4211711" y="473324"/>
                  </a:cubicBezTo>
                  <a:lnTo>
                    <a:pt x="3391507" y="0"/>
                  </a:lnTo>
                </a:path>
              </a:pathLst>
            </a:custGeom>
            <a:noFill/>
            <a:ln cap="rnd" cmpd="sng" w="9525">
              <a:solidFill>
                <a:srgbClr val="94BEA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12" name="Google Shape;912;p59"/>
            <p:cNvSpPr/>
            <p:nvPr/>
          </p:nvSpPr>
          <p:spPr>
            <a:xfrm>
              <a:off x="5286907" y="1586953"/>
              <a:ext cx="1193648" cy="2848519"/>
            </a:xfrm>
            <a:custGeom>
              <a:rect b="b" l="l" r="r" t="t"/>
              <a:pathLst>
                <a:path extrusionOk="0" h="2848519" w="1196640">
                  <a:moveTo>
                    <a:pt x="0" y="2848519"/>
                  </a:moveTo>
                  <a:lnTo>
                    <a:pt x="1183617" y="797732"/>
                  </a:lnTo>
                  <a:cubicBezTo>
                    <a:pt x="1210927" y="750461"/>
                    <a:pt x="1193904" y="689045"/>
                    <a:pt x="1145470" y="661062"/>
                  </a:cubicBezTo>
                  <a:lnTo>
                    <a:pt x="0" y="0"/>
                  </a:lnTo>
                </a:path>
              </a:pathLst>
            </a:custGeom>
            <a:noFill/>
            <a:ln cap="rnd" cmpd="sng" w="9525">
              <a:solidFill>
                <a:srgbClr val="94BEA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13" name="Google Shape;913;p59"/>
            <p:cNvSpPr/>
            <p:nvPr/>
          </p:nvSpPr>
          <p:spPr>
            <a:xfrm>
              <a:off x="7679908" y="4103222"/>
              <a:ext cx="3050404" cy="2755328"/>
            </a:xfrm>
            <a:custGeom>
              <a:rect b="b" l="l" r="r" t="t"/>
              <a:pathLst>
                <a:path extrusionOk="0" h="2755328" w="3058049">
                  <a:moveTo>
                    <a:pt x="0" y="2755267"/>
                  </a:moveTo>
                  <a:lnTo>
                    <a:pt x="1561848" y="49113"/>
                  </a:lnTo>
                  <a:cubicBezTo>
                    <a:pt x="1589158" y="1842"/>
                    <a:pt x="1650819" y="-14201"/>
                    <a:pt x="1699253" y="13782"/>
                  </a:cubicBezTo>
                  <a:lnTo>
                    <a:pt x="3006866" y="768468"/>
                  </a:lnTo>
                  <a:cubicBezTo>
                    <a:pt x="3055362" y="796451"/>
                    <a:pt x="3072323" y="857806"/>
                    <a:pt x="3045013" y="905138"/>
                  </a:cubicBezTo>
                  <a:lnTo>
                    <a:pt x="1977186" y="2755329"/>
                  </a:lnTo>
                </a:path>
              </a:pathLst>
            </a:custGeom>
            <a:noFill/>
            <a:ln cap="rnd" cmpd="sng" w="9525">
              <a:solidFill>
                <a:srgbClr val="94BEA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14" name="Google Shape;914;p59"/>
            <p:cNvSpPr/>
            <p:nvPr/>
          </p:nvSpPr>
          <p:spPr>
            <a:xfrm>
              <a:off x="10607390" y="4050261"/>
              <a:ext cx="1586198" cy="2808228"/>
            </a:xfrm>
            <a:custGeom>
              <a:rect b="b" l="l" r="r" t="t"/>
              <a:pathLst>
                <a:path extrusionOk="0" h="2808228" w="1590173">
                  <a:moveTo>
                    <a:pt x="1590173" y="0"/>
                  </a:moveTo>
                  <a:lnTo>
                    <a:pt x="13017" y="2732668"/>
                  </a:lnTo>
                  <a:cubicBezTo>
                    <a:pt x="-638" y="2756304"/>
                    <a:pt x="-3210" y="2783491"/>
                    <a:pt x="3710" y="2808228"/>
                  </a:cubicBezTo>
                </a:path>
              </a:pathLst>
            </a:custGeom>
            <a:noFill/>
            <a:ln cap="rnd" cmpd="sng" w="9525">
              <a:solidFill>
                <a:srgbClr val="94BEA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915" name="Google Shape;915;p59"/>
          <p:cNvSpPr/>
          <p:nvPr>
            <p:ph idx="2" type="pic"/>
          </p:nvPr>
        </p:nvSpPr>
        <p:spPr>
          <a:xfrm>
            <a:off x="3952875" y="0"/>
            <a:ext cx="51912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916" name="Google Shape;916;p59"/>
          <p:cNvSpPr txBox="1"/>
          <p:nvPr>
            <p:ph idx="1" type="body"/>
          </p:nvPr>
        </p:nvSpPr>
        <p:spPr>
          <a:xfrm>
            <a:off x="359569" y="356212"/>
            <a:ext cx="3283800" cy="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17" name="Google Shape;917;p59"/>
          <p:cNvSpPr txBox="1"/>
          <p:nvPr>
            <p:ph type="title"/>
          </p:nvPr>
        </p:nvSpPr>
        <p:spPr>
          <a:xfrm>
            <a:off x="359569" y="1463569"/>
            <a:ext cx="3283800" cy="744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rimson Pr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grpSp>
        <p:nvGrpSpPr>
          <p:cNvPr id="918" name="Google Shape;918;p59"/>
          <p:cNvGrpSpPr/>
          <p:nvPr/>
        </p:nvGrpSpPr>
        <p:grpSpPr>
          <a:xfrm>
            <a:off x="8281988" y="4686218"/>
            <a:ext cx="502443" cy="168387"/>
            <a:chOff x="479425" y="6248291"/>
            <a:chExt cx="669924" cy="224516"/>
          </a:xfrm>
        </p:grpSpPr>
        <p:sp>
          <p:nvSpPr>
            <p:cNvPr id="919" name="Google Shape;919;p59"/>
            <p:cNvSpPr/>
            <p:nvPr/>
          </p:nvSpPr>
          <p:spPr>
            <a:xfrm>
              <a:off x="479425" y="6254460"/>
              <a:ext cx="130354" cy="172617"/>
            </a:xfrm>
            <a:custGeom>
              <a:rect b="b" l="l" r="r" t="t"/>
              <a:pathLst>
                <a:path extrusionOk="0" h="172617" w="130354">
                  <a:moveTo>
                    <a:pt x="92227" y="54176"/>
                  </a:moveTo>
                  <a:cubicBezTo>
                    <a:pt x="92227" y="67151"/>
                    <a:pt x="82986" y="75201"/>
                    <a:pt x="68131" y="75201"/>
                  </a:cubicBezTo>
                  <a:lnTo>
                    <a:pt x="37415" y="75201"/>
                  </a:lnTo>
                  <a:lnTo>
                    <a:pt x="37415" y="32914"/>
                  </a:lnTo>
                  <a:lnTo>
                    <a:pt x="68131" y="32914"/>
                  </a:lnTo>
                  <a:cubicBezTo>
                    <a:pt x="83198" y="32914"/>
                    <a:pt x="92227" y="40857"/>
                    <a:pt x="92227" y="54176"/>
                  </a:cubicBezTo>
                  <a:close/>
                  <a:moveTo>
                    <a:pt x="95272" y="102951"/>
                  </a:moveTo>
                  <a:cubicBezTo>
                    <a:pt x="117144" y="95563"/>
                    <a:pt x="130119" y="77425"/>
                    <a:pt x="130119" y="53938"/>
                  </a:cubicBezTo>
                  <a:cubicBezTo>
                    <a:pt x="130119" y="22190"/>
                    <a:pt x="107162" y="0"/>
                    <a:pt x="74274" y="0"/>
                  </a:cubicBez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70394"/>
                  </a:lnTo>
                  <a:cubicBezTo>
                    <a:pt x="0" y="171638"/>
                    <a:pt x="1006" y="172618"/>
                    <a:pt x="2224" y="172618"/>
                  </a:cubicBezTo>
                  <a:lnTo>
                    <a:pt x="35191" y="172618"/>
                  </a:lnTo>
                  <a:cubicBezTo>
                    <a:pt x="36435" y="172618"/>
                    <a:pt x="37415" y="171638"/>
                    <a:pt x="37415" y="170394"/>
                  </a:cubicBezTo>
                  <a:lnTo>
                    <a:pt x="37415" y="107876"/>
                  </a:lnTo>
                  <a:lnTo>
                    <a:pt x="57275" y="107876"/>
                  </a:lnTo>
                  <a:lnTo>
                    <a:pt x="89632" y="171400"/>
                  </a:lnTo>
                  <a:cubicBezTo>
                    <a:pt x="90003" y="172168"/>
                    <a:pt x="90771" y="172618"/>
                    <a:pt x="91592" y="172618"/>
                  </a:cubicBezTo>
                  <a:lnTo>
                    <a:pt x="128133" y="172618"/>
                  </a:lnTo>
                  <a:cubicBezTo>
                    <a:pt x="128901" y="172618"/>
                    <a:pt x="129642" y="172221"/>
                    <a:pt x="130040" y="171559"/>
                  </a:cubicBezTo>
                  <a:cubicBezTo>
                    <a:pt x="130437" y="170897"/>
                    <a:pt x="130463" y="170049"/>
                    <a:pt x="130093" y="169361"/>
                  </a:cubicBezTo>
                  <a:lnTo>
                    <a:pt x="95272" y="10295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20" name="Google Shape;920;p59"/>
            <p:cNvSpPr/>
            <p:nvPr/>
          </p:nvSpPr>
          <p:spPr>
            <a:xfrm>
              <a:off x="627814" y="6279827"/>
              <a:ext cx="43399" cy="43399"/>
            </a:xfrm>
            <a:custGeom>
              <a:rect b="b" l="l" r="r" t="t"/>
              <a:pathLst>
                <a:path extrusionOk="0" h="43399" w="43399">
                  <a:moveTo>
                    <a:pt x="21713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399"/>
                    <a:pt x="21713" y="43399"/>
                  </a:cubicBezTo>
                  <a:cubicBezTo>
                    <a:pt x="33496" y="43399"/>
                    <a:pt x="43399" y="33761"/>
                    <a:pt x="43399" y="21951"/>
                  </a:cubicBezTo>
                  <a:cubicBezTo>
                    <a:pt x="43399" y="10142"/>
                    <a:pt x="33867" y="0"/>
                    <a:pt x="21713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21" name="Google Shape;921;p59"/>
            <p:cNvSpPr/>
            <p:nvPr/>
          </p:nvSpPr>
          <p:spPr>
            <a:xfrm>
              <a:off x="631521" y="6337949"/>
              <a:ext cx="36011" cy="89393"/>
            </a:xfrm>
            <a:custGeom>
              <a:rect b="b" l="l" r="r" t="t"/>
              <a:pathLst>
                <a:path extrusionOk="0" h="89393" w="36011">
                  <a:moveTo>
                    <a:pt x="33788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87169"/>
                  </a:lnTo>
                  <a:cubicBezTo>
                    <a:pt x="0" y="88387"/>
                    <a:pt x="1006" y="89394"/>
                    <a:pt x="2224" y="89394"/>
                  </a:cubicBezTo>
                  <a:lnTo>
                    <a:pt x="33788" y="89394"/>
                  </a:lnTo>
                  <a:cubicBezTo>
                    <a:pt x="35006" y="89394"/>
                    <a:pt x="36012" y="88387"/>
                    <a:pt x="36012" y="87169"/>
                  </a:cubicBezTo>
                  <a:lnTo>
                    <a:pt x="36012" y="2224"/>
                  </a:lnTo>
                  <a:cubicBezTo>
                    <a:pt x="36012" y="1006"/>
                    <a:pt x="35006" y="0"/>
                    <a:pt x="33788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22" name="Google Shape;922;p59"/>
            <p:cNvSpPr/>
            <p:nvPr/>
          </p:nvSpPr>
          <p:spPr>
            <a:xfrm>
              <a:off x="697084" y="6306412"/>
              <a:ext cx="35985" cy="121168"/>
            </a:xfrm>
            <a:custGeom>
              <a:rect b="b" l="l" r="r" t="t"/>
              <a:pathLst>
                <a:path extrusionOk="0" h="121168" w="35985">
                  <a:moveTo>
                    <a:pt x="33761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18944"/>
                  </a:lnTo>
                  <a:cubicBezTo>
                    <a:pt x="0" y="120163"/>
                    <a:pt x="1006" y="121169"/>
                    <a:pt x="2224" y="121169"/>
                  </a:cubicBezTo>
                  <a:lnTo>
                    <a:pt x="33761" y="121169"/>
                  </a:lnTo>
                  <a:cubicBezTo>
                    <a:pt x="35006" y="121169"/>
                    <a:pt x="35985" y="120163"/>
                    <a:pt x="35985" y="118944"/>
                  </a:cubicBezTo>
                  <a:lnTo>
                    <a:pt x="35985" y="2224"/>
                  </a:lnTo>
                  <a:cubicBezTo>
                    <a:pt x="35985" y="1006"/>
                    <a:pt x="35006" y="0"/>
                    <a:pt x="33761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23" name="Google Shape;923;p59"/>
            <p:cNvSpPr/>
            <p:nvPr/>
          </p:nvSpPr>
          <p:spPr>
            <a:xfrm>
              <a:off x="693377" y="6248291"/>
              <a:ext cx="43399" cy="43425"/>
            </a:xfrm>
            <a:custGeom>
              <a:rect b="b" l="l" r="r" t="t"/>
              <a:pathLst>
                <a:path extrusionOk="0" h="43425" w="43399">
                  <a:moveTo>
                    <a:pt x="21686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426"/>
                    <a:pt x="21686" y="43426"/>
                  </a:cubicBezTo>
                  <a:cubicBezTo>
                    <a:pt x="33443" y="43426"/>
                    <a:pt x="43399" y="33787"/>
                    <a:pt x="43399" y="21951"/>
                  </a:cubicBezTo>
                  <a:cubicBezTo>
                    <a:pt x="43399" y="10115"/>
                    <a:pt x="33867" y="0"/>
                    <a:pt x="21686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24" name="Google Shape;924;p59"/>
            <p:cNvSpPr/>
            <p:nvPr/>
          </p:nvSpPr>
          <p:spPr>
            <a:xfrm>
              <a:off x="762011" y="6303976"/>
              <a:ext cx="124690" cy="168831"/>
            </a:xfrm>
            <a:custGeom>
              <a:rect b="b" l="l" r="r" t="t"/>
              <a:pathLst>
                <a:path extrusionOk="0" h="168831" w="124690">
                  <a:moveTo>
                    <a:pt x="89182" y="63179"/>
                  </a:moveTo>
                  <a:cubicBezTo>
                    <a:pt x="89182" y="81582"/>
                    <a:pt x="78432" y="93922"/>
                    <a:pt x="62465" y="93922"/>
                  </a:cubicBezTo>
                  <a:cubicBezTo>
                    <a:pt x="46498" y="93922"/>
                    <a:pt x="35509" y="81291"/>
                    <a:pt x="35509" y="63179"/>
                  </a:cubicBezTo>
                  <a:cubicBezTo>
                    <a:pt x="35509" y="45068"/>
                    <a:pt x="46339" y="32675"/>
                    <a:pt x="62465" y="32675"/>
                  </a:cubicBezTo>
                  <a:cubicBezTo>
                    <a:pt x="78590" y="32675"/>
                    <a:pt x="89182" y="44935"/>
                    <a:pt x="89182" y="63179"/>
                  </a:cubicBezTo>
                  <a:close/>
                  <a:moveTo>
                    <a:pt x="68634" y="0"/>
                  </a:moveTo>
                  <a:cubicBezTo>
                    <a:pt x="54971" y="0"/>
                    <a:pt x="42552" y="4766"/>
                    <a:pt x="35032" y="12498"/>
                  </a:cubicBezTo>
                  <a:lnTo>
                    <a:pt x="35032" y="4819"/>
                  </a:lnTo>
                  <a:cubicBezTo>
                    <a:pt x="35032" y="3601"/>
                    <a:pt x="34052" y="2595"/>
                    <a:pt x="32808" y="2595"/>
                  </a:cubicBezTo>
                  <a:lnTo>
                    <a:pt x="2224" y="2595"/>
                  </a:lnTo>
                  <a:cubicBezTo>
                    <a:pt x="980" y="2595"/>
                    <a:pt x="0" y="3601"/>
                    <a:pt x="0" y="4819"/>
                  </a:cubicBezTo>
                  <a:lnTo>
                    <a:pt x="0" y="166607"/>
                  </a:lnTo>
                  <a:cubicBezTo>
                    <a:pt x="0" y="167825"/>
                    <a:pt x="980" y="168831"/>
                    <a:pt x="2224" y="168831"/>
                  </a:cubicBezTo>
                  <a:lnTo>
                    <a:pt x="33761" y="168831"/>
                  </a:lnTo>
                  <a:cubicBezTo>
                    <a:pt x="35006" y="168831"/>
                    <a:pt x="35985" y="167825"/>
                    <a:pt x="35985" y="166607"/>
                  </a:cubicBezTo>
                  <a:lnTo>
                    <a:pt x="35985" y="115926"/>
                  </a:lnTo>
                  <a:cubicBezTo>
                    <a:pt x="43399" y="122678"/>
                    <a:pt x="54706" y="126597"/>
                    <a:pt x="67443" y="126597"/>
                  </a:cubicBezTo>
                  <a:cubicBezTo>
                    <a:pt x="101151" y="126597"/>
                    <a:pt x="124691" y="100409"/>
                    <a:pt x="124691" y="62941"/>
                  </a:cubicBezTo>
                  <a:cubicBezTo>
                    <a:pt x="124691" y="25473"/>
                    <a:pt x="102157" y="0"/>
                    <a:pt x="68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25" name="Google Shape;925;p59"/>
            <p:cNvSpPr/>
            <p:nvPr/>
          </p:nvSpPr>
          <p:spPr>
            <a:xfrm>
              <a:off x="898882" y="6303658"/>
              <a:ext cx="119474" cy="128291"/>
            </a:xfrm>
            <a:custGeom>
              <a:rect b="b" l="l" r="r" t="t"/>
              <a:pathLst>
                <a:path extrusionOk="0" h="128291" w="119474">
                  <a:moveTo>
                    <a:pt x="36515" y="48616"/>
                  </a:moveTo>
                  <a:cubicBezTo>
                    <a:pt x="38263" y="39242"/>
                    <a:pt x="46630" y="30054"/>
                    <a:pt x="60108" y="30054"/>
                  </a:cubicBezTo>
                  <a:cubicBezTo>
                    <a:pt x="75784" y="30054"/>
                    <a:pt x="82509" y="39269"/>
                    <a:pt x="83754" y="48616"/>
                  </a:cubicBezTo>
                  <a:lnTo>
                    <a:pt x="36515" y="48616"/>
                  </a:lnTo>
                  <a:close/>
                  <a:moveTo>
                    <a:pt x="59605" y="0"/>
                  </a:moveTo>
                  <a:cubicBezTo>
                    <a:pt x="43982" y="0"/>
                    <a:pt x="29260" y="6196"/>
                    <a:pt x="18138" y="17423"/>
                  </a:cubicBezTo>
                  <a:cubicBezTo>
                    <a:pt x="6434" y="29207"/>
                    <a:pt x="0" y="45650"/>
                    <a:pt x="0" y="63682"/>
                  </a:cubicBezTo>
                  <a:cubicBezTo>
                    <a:pt x="0" y="82933"/>
                    <a:pt x="6487" y="99376"/>
                    <a:pt x="18774" y="111239"/>
                  </a:cubicBezTo>
                  <a:cubicBezTo>
                    <a:pt x="30186" y="122228"/>
                    <a:pt x="45703" y="128292"/>
                    <a:pt x="62465" y="128292"/>
                  </a:cubicBezTo>
                  <a:cubicBezTo>
                    <a:pt x="94849" y="128292"/>
                    <a:pt x="112246" y="108326"/>
                    <a:pt x="117727" y="89685"/>
                  </a:cubicBezTo>
                  <a:cubicBezTo>
                    <a:pt x="118071" y="88520"/>
                    <a:pt x="117409" y="87275"/>
                    <a:pt x="116244" y="86931"/>
                  </a:cubicBezTo>
                  <a:lnTo>
                    <a:pt x="89897" y="79093"/>
                  </a:lnTo>
                  <a:cubicBezTo>
                    <a:pt x="88785" y="78776"/>
                    <a:pt x="87593" y="79358"/>
                    <a:pt x="87170" y="80470"/>
                  </a:cubicBezTo>
                  <a:cubicBezTo>
                    <a:pt x="83251" y="91300"/>
                    <a:pt x="75016" y="96808"/>
                    <a:pt x="62703" y="96808"/>
                  </a:cubicBezTo>
                  <a:cubicBezTo>
                    <a:pt x="48669" y="96808"/>
                    <a:pt x="37495" y="87461"/>
                    <a:pt x="35720" y="74698"/>
                  </a:cubicBezTo>
                  <a:lnTo>
                    <a:pt x="116773" y="74698"/>
                  </a:lnTo>
                  <a:cubicBezTo>
                    <a:pt x="117992" y="74698"/>
                    <a:pt x="118971" y="73692"/>
                    <a:pt x="118998" y="72500"/>
                  </a:cubicBezTo>
                  <a:cubicBezTo>
                    <a:pt x="119024" y="72368"/>
                    <a:pt x="119051" y="72050"/>
                    <a:pt x="119077" y="71600"/>
                  </a:cubicBezTo>
                  <a:cubicBezTo>
                    <a:pt x="119210" y="69852"/>
                    <a:pt x="119474" y="66251"/>
                    <a:pt x="119474" y="62756"/>
                  </a:cubicBezTo>
                  <a:cubicBezTo>
                    <a:pt x="119474" y="24070"/>
                    <a:pt x="96543" y="53"/>
                    <a:pt x="59605" y="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26" name="Google Shape;926;p59"/>
            <p:cNvSpPr/>
            <p:nvPr/>
          </p:nvSpPr>
          <p:spPr>
            <a:xfrm>
              <a:off x="1038375" y="6303288"/>
              <a:ext cx="110974" cy="124266"/>
            </a:xfrm>
            <a:custGeom>
              <a:rect b="b" l="l" r="r" t="t"/>
              <a:pathLst>
                <a:path extrusionOk="0" h="124266" w="110974">
                  <a:moveTo>
                    <a:pt x="66516" y="26"/>
                  </a:moveTo>
                  <a:cubicBezTo>
                    <a:pt x="56401" y="26"/>
                    <a:pt x="43638" y="3548"/>
                    <a:pt x="35059" y="13028"/>
                  </a:cubicBezTo>
                  <a:lnTo>
                    <a:pt x="35059" y="5322"/>
                  </a:lnTo>
                  <a:cubicBezTo>
                    <a:pt x="35059" y="4104"/>
                    <a:pt x="34079" y="3098"/>
                    <a:pt x="32834" y="3098"/>
                  </a:cubicBezTo>
                  <a:lnTo>
                    <a:pt x="2251" y="3098"/>
                  </a:lnTo>
                  <a:cubicBezTo>
                    <a:pt x="1006" y="3098"/>
                    <a:pt x="0" y="4104"/>
                    <a:pt x="0" y="5322"/>
                  </a:cubicBezTo>
                  <a:lnTo>
                    <a:pt x="0" y="122043"/>
                  </a:lnTo>
                  <a:cubicBezTo>
                    <a:pt x="0" y="123261"/>
                    <a:pt x="1006" y="124267"/>
                    <a:pt x="2251" y="124267"/>
                  </a:cubicBezTo>
                  <a:lnTo>
                    <a:pt x="33788" y="124267"/>
                  </a:lnTo>
                  <a:cubicBezTo>
                    <a:pt x="35006" y="124267"/>
                    <a:pt x="36012" y="123261"/>
                    <a:pt x="36012" y="122043"/>
                  </a:cubicBezTo>
                  <a:lnTo>
                    <a:pt x="36012" y="54891"/>
                  </a:lnTo>
                  <a:cubicBezTo>
                    <a:pt x="36012" y="43955"/>
                    <a:pt x="42076" y="32914"/>
                    <a:pt x="55606" y="32914"/>
                  </a:cubicBezTo>
                  <a:cubicBezTo>
                    <a:pt x="72447" y="32914"/>
                    <a:pt x="74963" y="46100"/>
                    <a:pt x="74963" y="53938"/>
                  </a:cubicBezTo>
                  <a:lnTo>
                    <a:pt x="74963" y="122016"/>
                  </a:lnTo>
                  <a:cubicBezTo>
                    <a:pt x="74963" y="123234"/>
                    <a:pt x="75969" y="124240"/>
                    <a:pt x="77187" y="124240"/>
                  </a:cubicBezTo>
                  <a:lnTo>
                    <a:pt x="108750" y="124240"/>
                  </a:lnTo>
                  <a:cubicBezTo>
                    <a:pt x="109968" y="124240"/>
                    <a:pt x="110975" y="123234"/>
                    <a:pt x="110975" y="122016"/>
                  </a:cubicBezTo>
                  <a:lnTo>
                    <a:pt x="110975" y="48483"/>
                  </a:lnTo>
                  <a:cubicBezTo>
                    <a:pt x="110975" y="18588"/>
                    <a:pt x="93948" y="0"/>
                    <a:pt x="66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927" name="Google Shape;927;p59"/>
          <p:cNvSpPr txBox="1"/>
          <p:nvPr>
            <p:ph idx="3" type="body"/>
          </p:nvPr>
        </p:nvSpPr>
        <p:spPr>
          <a:xfrm>
            <a:off x="359569" y="2571750"/>
            <a:ext cx="32838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DM Sans"/>
              <a:buChar char="–"/>
              <a:defRPr>
                <a:solidFill>
                  <a:schemeClr val="lt1"/>
                </a:solidFill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>
                <a:solidFill>
                  <a:schemeClr val="lt1"/>
                </a:solidFill>
              </a:defRPr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>
                <a:solidFill>
                  <a:schemeClr val="lt1"/>
                </a:solidFill>
              </a:defRPr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28" name="Google Shape;928;p59"/>
          <p:cNvSpPr txBox="1"/>
          <p:nvPr>
            <p:ph idx="4" type="body"/>
          </p:nvPr>
        </p:nvSpPr>
        <p:spPr>
          <a:xfrm>
            <a:off x="359569" y="2218814"/>
            <a:ext cx="32838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b="0" sz="15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929" name="Google Shape;929;p59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with image_1">
  <p:cSld name="3_Title and Content">
    <p:bg>
      <p:bgPr>
        <a:solidFill>
          <a:schemeClr val="accent1"/>
        </a:solidFill>
      </p:bgPr>
    </p:bg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60"/>
          <p:cNvSpPr/>
          <p:nvPr/>
        </p:nvSpPr>
        <p:spPr>
          <a:xfrm>
            <a:off x="3962399" y="-10885"/>
            <a:ext cx="5182221" cy="5181635"/>
          </a:xfrm>
          <a:custGeom>
            <a:rect b="b" l="l" r="r" t="t"/>
            <a:pathLst>
              <a:path extrusionOk="0" h="1687829" w="1688020">
                <a:moveTo>
                  <a:pt x="1676114" y="747713"/>
                </a:moveTo>
                <a:lnTo>
                  <a:pt x="1330738" y="747713"/>
                </a:lnTo>
                <a:lnTo>
                  <a:pt x="1650206" y="616268"/>
                </a:lnTo>
                <a:cubicBezTo>
                  <a:pt x="1656302" y="614363"/>
                  <a:pt x="1659255" y="606743"/>
                  <a:pt x="1656683" y="601028"/>
                </a:cubicBezTo>
                <a:lnTo>
                  <a:pt x="1592294" y="444818"/>
                </a:lnTo>
                <a:cubicBezTo>
                  <a:pt x="1589818" y="438150"/>
                  <a:pt x="1582864" y="435293"/>
                  <a:pt x="1576768" y="438150"/>
                </a:cubicBezTo>
                <a:lnTo>
                  <a:pt x="1253585" y="571119"/>
                </a:lnTo>
                <a:lnTo>
                  <a:pt x="1500664" y="323850"/>
                </a:lnTo>
                <a:cubicBezTo>
                  <a:pt x="1505331" y="319088"/>
                  <a:pt x="1505331" y="311468"/>
                  <a:pt x="1500664" y="306705"/>
                </a:cubicBezTo>
                <a:lnTo>
                  <a:pt x="1380935" y="187643"/>
                </a:lnTo>
                <a:cubicBezTo>
                  <a:pt x="1376363" y="182880"/>
                  <a:pt x="1368743" y="182880"/>
                  <a:pt x="1364075" y="187643"/>
                </a:cubicBezTo>
                <a:lnTo>
                  <a:pt x="1120902" y="430435"/>
                </a:lnTo>
                <a:lnTo>
                  <a:pt x="1253204" y="113348"/>
                </a:lnTo>
                <a:cubicBezTo>
                  <a:pt x="1255776" y="106680"/>
                  <a:pt x="1252823" y="100013"/>
                  <a:pt x="1246823" y="97155"/>
                </a:cubicBezTo>
                <a:lnTo>
                  <a:pt x="1090613" y="32385"/>
                </a:lnTo>
                <a:cubicBezTo>
                  <a:pt x="1084517" y="29528"/>
                  <a:pt x="1077563" y="32385"/>
                  <a:pt x="1074992" y="39053"/>
                </a:cubicBezTo>
                <a:lnTo>
                  <a:pt x="940499" y="361474"/>
                </a:lnTo>
                <a:lnTo>
                  <a:pt x="940499" y="12383"/>
                </a:lnTo>
                <a:cubicBezTo>
                  <a:pt x="940499" y="5715"/>
                  <a:pt x="935165" y="0"/>
                  <a:pt x="928592" y="0"/>
                </a:cubicBezTo>
                <a:lnTo>
                  <a:pt x="759333" y="0"/>
                </a:lnTo>
                <a:cubicBezTo>
                  <a:pt x="752761" y="0"/>
                  <a:pt x="747427" y="5715"/>
                  <a:pt x="747427" y="12383"/>
                </a:cubicBezTo>
                <a:lnTo>
                  <a:pt x="747427" y="355854"/>
                </a:lnTo>
                <a:lnTo>
                  <a:pt x="616458" y="38100"/>
                </a:lnTo>
                <a:cubicBezTo>
                  <a:pt x="613982" y="31433"/>
                  <a:pt x="607028" y="28575"/>
                  <a:pt x="600932" y="31433"/>
                </a:cubicBezTo>
                <a:lnTo>
                  <a:pt x="444437" y="96203"/>
                </a:lnTo>
                <a:cubicBezTo>
                  <a:pt x="438341" y="98108"/>
                  <a:pt x="435483" y="104775"/>
                  <a:pt x="437960" y="111443"/>
                </a:cubicBezTo>
                <a:lnTo>
                  <a:pt x="570643" y="434150"/>
                </a:lnTo>
                <a:lnTo>
                  <a:pt x="323850" y="187643"/>
                </a:lnTo>
                <a:cubicBezTo>
                  <a:pt x="319183" y="182880"/>
                  <a:pt x="311658" y="182880"/>
                  <a:pt x="306991" y="187643"/>
                </a:cubicBezTo>
                <a:lnTo>
                  <a:pt x="187357" y="306705"/>
                </a:lnTo>
                <a:cubicBezTo>
                  <a:pt x="182690" y="311468"/>
                  <a:pt x="182690" y="319088"/>
                  <a:pt x="187357" y="323850"/>
                </a:cubicBezTo>
                <a:lnTo>
                  <a:pt x="430530" y="567214"/>
                </a:lnTo>
                <a:lnTo>
                  <a:pt x="113062" y="435293"/>
                </a:lnTo>
                <a:cubicBezTo>
                  <a:pt x="106966" y="432435"/>
                  <a:pt x="100013" y="435293"/>
                  <a:pt x="97441" y="441008"/>
                </a:cubicBezTo>
                <a:lnTo>
                  <a:pt x="32385" y="597218"/>
                </a:lnTo>
                <a:cubicBezTo>
                  <a:pt x="29813" y="603885"/>
                  <a:pt x="32671" y="610553"/>
                  <a:pt x="38767" y="613410"/>
                </a:cubicBezTo>
                <a:lnTo>
                  <a:pt x="362045" y="747713"/>
                </a:lnTo>
                <a:lnTo>
                  <a:pt x="11906" y="747713"/>
                </a:lnTo>
                <a:cubicBezTo>
                  <a:pt x="5334" y="747713"/>
                  <a:pt x="0" y="752475"/>
                  <a:pt x="0" y="759143"/>
                </a:cubicBezTo>
                <a:lnTo>
                  <a:pt x="0" y="928688"/>
                </a:lnTo>
                <a:cubicBezTo>
                  <a:pt x="0" y="935355"/>
                  <a:pt x="5334" y="941070"/>
                  <a:pt x="11906" y="941070"/>
                </a:cubicBezTo>
                <a:lnTo>
                  <a:pt x="354997" y="941070"/>
                </a:lnTo>
                <a:lnTo>
                  <a:pt x="37814" y="1071563"/>
                </a:lnTo>
                <a:cubicBezTo>
                  <a:pt x="31718" y="1074420"/>
                  <a:pt x="28861" y="1081088"/>
                  <a:pt x="31337" y="1086803"/>
                </a:cubicBezTo>
                <a:lnTo>
                  <a:pt x="95726" y="1243965"/>
                </a:lnTo>
                <a:cubicBezTo>
                  <a:pt x="98298" y="1249680"/>
                  <a:pt x="105251" y="1252538"/>
                  <a:pt x="111347" y="1249680"/>
                </a:cubicBezTo>
                <a:lnTo>
                  <a:pt x="435483" y="1116330"/>
                </a:lnTo>
                <a:lnTo>
                  <a:pt x="187452" y="1363980"/>
                </a:lnTo>
                <a:cubicBezTo>
                  <a:pt x="182785" y="1368743"/>
                  <a:pt x="182785" y="1376363"/>
                  <a:pt x="187452" y="1381125"/>
                </a:cubicBezTo>
                <a:lnTo>
                  <a:pt x="307086" y="1501140"/>
                </a:lnTo>
                <a:cubicBezTo>
                  <a:pt x="311753" y="1504950"/>
                  <a:pt x="319278" y="1504950"/>
                  <a:pt x="323945" y="1501140"/>
                </a:cubicBezTo>
                <a:lnTo>
                  <a:pt x="567214" y="1257776"/>
                </a:lnTo>
                <a:lnTo>
                  <a:pt x="434816" y="1575435"/>
                </a:lnTo>
                <a:cubicBezTo>
                  <a:pt x="432340" y="1581150"/>
                  <a:pt x="435197" y="1587818"/>
                  <a:pt x="441293" y="1590675"/>
                </a:cubicBezTo>
                <a:lnTo>
                  <a:pt x="597408" y="1655445"/>
                </a:lnTo>
                <a:cubicBezTo>
                  <a:pt x="603504" y="1658303"/>
                  <a:pt x="610553" y="1655445"/>
                  <a:pt x="613029" y="1648778"/>
                </a:cubicBezTo>
                <a:lnTo>
                  <a:pt x="747522" y="1326547"/>
                </a:lnTo>
                <a:lnTo>
                  <a:pt x="747522" y="1676400"/>
                </a:lnTo>
                <a:cubicBezTo>
                  <a:pt x="747522" y="1683068"/>
                  <a:pt x="752951" y="1687830"/>
                  <a:pt x="759524" y="1687830"/>
                </a:cubicBezTo>
                <a:lnTo>
                  <a:pt x="928688" y="1687830"/>
                </a:lnTo>
                <a:cubicBezTo>
                  <a:pt x="935260" y="1687830"/>
                  <a:pt x="940689" y="1683068"/>
                  <a:pt x="940689" y="1676400"/>
                </a:cubicBezTo>
                <a:lnTo>
                  <a:pt x="940689" y="1332643"/>
                </a:lnTo>
                <a:lnTo>
                  <a:pt x="1071563" y="1650683"/>
                </a:lnTo>
                <a:cubicBezTo>
                  <a:pt x="1074039" y="1656398"/>
                  <a:pt x="1080992" y="1659255"/>
                  <a:pt x="1087088" y="1656398"/>
                </a:cubicBezTo>
                <a:lnTo>
                  <a:pt x="1243584" y="1592580"/>
                </a:lnTo>
                <a:cubicBezTo>
                  <a:pt x="1249680" y="1589723"/>
                  <a:pt x="1252633" y="1583055"/>
                  <a:pt x="1250061" y="1576388"/>
                </a:cubicBezTo>
                <a:lnTo>
                  <a:pt x="1116997" y="1253395"/>
                </a:lnTo>
                <a:lnTo>
                  <a:pt x="1364171" y="1500188"/>
                </a:lnTo>
                <a:cubicBezTo>
                  <a:pt x="1368838" y="1504950"/>
                  <a:pt x="1376458" y="1504950"/>
                  <a:pt x="1381030" y="1500188"/>
                </a:cubicBezTo>
                <a:lnTo>
                  <a:pt x="1500759" y="1381125"/>
                </a:lnTo>
                <a:cubicBezTo>
                  <a:pt x="1505426" y="1376363"/>
                  <a:pt x="1505426" y="1368743"/>
                  <a:pt x="1500759" y="1363980"/>
                </a:cubicBezTo>
                <a:lnTo>
                  <a:pt x="1258348" y="1121474"/>
                </a:lnTo>
                <a:lnTo>
                  <a:pt x="1574959" y="1253490"/>
                </a:lnTo>
                <a:cubicBezTo>
                  <a:pt x="1581055" y="1255395"/>
                  <a:pt x="1588008" y="1252538"/>
                  <a:pt x="1590580" y="1246823"/>
                </a:cubicBezTo>
                <a:lnTo>
                  <a:pt x="1655636" y="1090613"/>
                </a:lnTo>
                <a:cubicBezTo>
                  <a:pt x="1658207" y="1084898"/>
                  <a:pt x="1655350" y="1077278"/>
                  <a:pt x="1649254" y="1075373"/>
                </a:cubicBezTo>
                <a:lnTo>
                  <a:pt x="1324928" y="940118"/>
                </a:lnTo>
                <a:lnTo>
                  <a:pt x="1676114" y="940118"/>
                </a:lnTo>
                <a:cubicBezTo>
                  <a:pt x="1682687" y="940118"/>
                  <a:pt x="1688021" y="935355"/>
                  <a:pt x="1688021" y="928688"/>
                </a:cubicBezTo>
                <a:lnTo>
                  <a:pt x="1688021" y="759143"/>
                </a:lnTo>
                <a:cubicBezTo>
                  <a:pt x="1688021" y="752475"/>
                  <a:pt x="1682687" y="747713"/>
                  <a:pt x="1676114" y="747713"/>
                </a:cubicBezTo>
                <a:close/>
              </a:path>
            </a:pathLst>
          </a:custGeom>
          <a:noFill/>
          <a:ln cap="flat" cmpd="sng" w="9525">
            <a:solidFill>
              <a:srgbClr val="FFE4CC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32" name="Google Shape;932;p60"/>
          <p:cNvSpPr/>
          <p:nvPr/>
        </p:nvSpPr>
        <p:spPr>
          <a:xfrm>
            <a:off x="0" y="0"/>
            <a:ext cx="3952800" cy="514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3" name="Google Shape;933;p60"/>
          <p:cNvSpPr/>
          <p:nvPr>
            <p:ph idx="2" type="pic"/>
          </p:nvPr>
        </p:nvSpPr>
        <p:spPr>
          <a:xfrm>
            <a:off x="3957600" y="0"/>
            <a:ext cx="51912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934" name="Google Shape;934;p60"/>
          <p:cNvSpPr txBox="1"/>
          <p:nvPr>
            <p:ph idx="1" type="body"/>
          </p:nvPr>
        </p:nvSpPr>
        <p:spPr>
          <a:xfrm>
            <a:off x="359569" y="356212"/>
            <a:ext cx="3283800" cy="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35" name="Google Shape;935;p60"/>
          <p:cNvSpPr txBox="1"/>
          <p:nvPr>
            <p:ph type="title"/>
          </p:nvPr>
        </p:nvSpPr>
        <p:spPr>
          <a:xfrm>
            <a:off x="359569" y="1463569"/>
            <a:ext cx="3283800" cy="744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rimson Pro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6" name="Google Shape;936;p60"/>
          <p:cNvSpPr txBox="1"/>
          <p:nvPr>
            <p:ph idx="3" type="body"/>
          </p:nvPr>
        </p:nvSpPr>
        <p:spPr>
          <a:xfrm>
            <a:off x="359569" y="2571750"/>
            <a:ext cx="32838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>
                <a:solidFill>
                  <a:schemeClr val="dk2"/>
                </a:solidFill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>
                <a:solidFill>
                  <a:schemeClr val="dk2"/>
                </a:solidFill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>
                <a:solidFill>
                  <a:schemeClr val="dk2"/>
                </a:solidFill>
              </a:defRPr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>
                <a:solidFill>
                  <a:schemeClr val="dk2"/>
                </a:solidFill>
              </a:defRPr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>
                <a:solidFill>
                  <a:schemeClr val="dk2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37" name="Google Shape;937;p60"/>
          <p:cNvSpPr txBox="1"/>
          <p:nvPr>
            <p:ph idx="4" type="body"/>
          </p:nvPr>
        </p:nvSpPr>
        <p:spPr>
          <a:xfrm>
            <a:off x="359569" y="2218814"/>
            <a:ext cx="32838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b="0" sz="15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938" name="Google Shape;938;p60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939" name="Google Shape;939;p60"/>
          <p:cNvGrpSpPr/>
          <p:nvPr/>
        </p:nvGrpSpPr>
        <p:grpSpPr>
          <a:xfrm>
            <a:off x="8281988" y="4686218"/>
            <a:ext cx="502443" cy="168387"/>
            <a:chOff x="479425" y="6248291"/>
            <a:chExt cx="669924" cy="224516"/>
          </a:xfrm>
        </p:grpSpPr>
        <p:sp>
          <p:nvSpPr>
            <p:cNvPr id="940" name="Google Shape;940;p60"/>
            <p:cNvSpPr/>
            <p:nvPr/>
          </p:nvSpPr>
          <p:spPr>
            <a:xfrm>
              <a:off x="479425" y="6254460"/>
              <a:ext cx="130354" cy="172617"/>
            </a:xfrm>
            <a:custGeom>
              <a:rect b="b" l="l" r="r" t="t"/>
              <a:pathLst>
                <a:path extrusionOk="0" h="172617" w="130354">
                  <a:moveTo>
                    <a:pt x="92227" y="54176"/>
                  </a:moveTo>
                  <a:cubicBezTo>
                    <a:pt x="92227" y="67151"/>
                    <a:pt x="82986" y="75201"/>
                    <a:pt x="68131" y="75201"/>
                  </a:cubicBezTo>
                  <a:lnTo>
                    <a:pt x="37415" y="75201"/>
                  </a:lnTo>
                  <a:lnTo>
                    <a:pt x="37415" y="32914"/>
                  </a:lnTo>
                  <a:lnTo>
                    <a:pt x="68131" y="32914"/>
                  </a:lnTo>
                  <a:cubicBezTo>
                    <a:pt x="83198" y="32914"/>
                    <a:pt x="92227" y="40857"/>
                    <a:pt x="92227" y="54176"/>
                  </a:cubicBezTo>
                  <a:close/>
                  <a:moveTo>
                    <a:pt x="95272" y="102951"/>
                  </a:moveTo>
                  <a:cubicBezTo>
                    <a:pt x="117144" y="95563"/>
                    <a:pt x="130119" y="77425"/>
                    <a:pt x="130119" y="53938"/>
                  </a:cubicBezTo>
                  <a:cubicBezTo>
                    <a:pt x="130119" y="22190"/>
                    <a:pt x="107162" y="0"/>
                    <a:pt x="74274" y="0"/>
                  </a:cubicBez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70394"/>
                  </a:lnTo>
                  <a:cubicBezTo>
                    <a:pt x="0" y="171638"/>
                    <a:pt x="1006" y="172618"/>
                    <a:pt x="2224" y="172618"/>
                  </a:cubicBezTo>
                  <a:lnTo>
                    <a:pt x="35191" y="172618"/>
                  </a:lnTo>
                  <a:cubicBezTo>
                    <a:pt x="36435" y="172618"/>
                    <a:pt x="37415" y="171638"/>
                    <a:pt x="37415" y="170394"/>
                  </a:cubicBezTo>
                  <a:lnTo>
                    <a:pt x="37415" y="107876"/>
                  </a:lnTo>
                  <a:lnTo>
                    <a:pt x="57275" y="107876"/>
                  </a:lnTo>
                  <a:lnTo>
                    <a:pt x="89632" y="171400"/>
                  </a:lnTo>
                  <a:cubicBezTo>
                    <a:pt x="90003" y="172168"/>
                    <a:pt x="90771" y="172618"/>
                    <a:pt x="91592" y="172618"/>
                  </a:cubicBezTo>
                  <a:lnTo>
                    <a:pt x="128133" y="172618"/>
                  </a:lnTo>
                  <a:cubicBezTo>
                    <a:pt x="128901" y="172618"/>
                    <a:pt x="129642" y="172221"/>
                    <a:pt x="130040" y="171559"/>
                  </a:cubicBezTo>
                  <a:cubicBezTo>
                    <a:pt x="130437" y="170897"/>
                    <a:pt x="130463" y="170049"/>
                    <a:pt x="130093" y="169361"/>
                  </a:cubicBezTo>
                  <a:lnTo>
                    <a:pt x="95272" y="10295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41" name="Google Shape;941;p60"/>
            <p:cNvSpPr/>
            <p:nvPr/>
          </p:nvSpPr>
          <p:spPr>
            <a:xfrm>
              <a:off x="627814" y="6279827"/>
              <a:ext cx="43399" cy="43399"/>
            </a:xfrm>
            <a:custGeom>
              <a:rect b="b" l="l" r="r" t="t"/>
              <a:pathLst>
                <a:path extrusionOk="0" h="43399" w="43399">
                  <a:moveTo>
                    <a:pt x="21713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399"/>
                    <a:pt x="21713" y="43399"/>
                  </a:cubicBezTo>
                  <a:cubicBezTo>
                    <a:pt x="33496" y="43399"/>
                    <a:pt x="43399" y="33761"/>
                    <a:pt x="43399" y="21951"/>
                  </a:cubicBezTo>
                  <a:cubicBezTo>
                    <a:pt x="43399" y="10142"/>
                    <a:pt x="33867" y="0"/>
                    <a:pt x="217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42" name="Google Shape;942;p60"/>
            <p:cNvSpPr/>
            <p:nvPr/>
          </p:nvSpPr>
          <p:spPr>
            <a:xfrm>
              <a:off x="631521" y="6337949"/>
              <a:ext cx="36011" cy="89393"/>
            </a:xfrm>
            <a:custGeom>
              <a:rect b="b" l="l" r="r" t="t"/>
              <a:pathLst>
                <a:path extrusionOk="0" h="89393" w="36011">
                  <a:moveTo>
                    <a:pt x="33788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87169"/>
                  </a:lnTo>
                  <a:cubicBezTo>
                    <a:pt x="0" y="88387"/>
                    <a:pt x="1006" y="89394"/>
                    <a:pt x="2224" y="89394"/>
                  </a:cubicBezTo>
                  <a:lnTo>
                    <a:pt x="33788" y="89394"/>
                  </a:lnTo>
                  <a:cubicBezTo>
                    <a:pt x="35006" y="89394"/>
                    <a:pt x="36012" y="88387"/>
                    <a:pt x="36012" y="87169"/>
                  </a:cubicBezTo>
                  <a:lnTo>
                    <a:pt x="36012" y="2224"/>
                  </a:lnTo>
                  <a:cubicBezTo>
                    <a:pt x="36012" y="1006"/>
                    <a:pt x="35006" y="0"/>
                    <a:pt x="337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43" name="Google Shape;943;p60"/>
            <p:cNvSpPr/>
            <p:nvPr/>
          </p:nvSpPr>
          <p:spPr>
            <a:xfrm>
              <a:off x="697084" y="6306412"/>
              <a:ext cx="35985" cy="121168"/>
            </a:xfrm>
            <a:custGeom>
              <a:rect b="b" l="l" r="r" t="t"/>
              <a:pathLst>
                <a:path extrusionOk="0" h="121168" w="35985">
                  <a:moveTo>
                    <a:pt x="33761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18944"/>
                  </a:lnTo>
                  <a:cubicBezTo>
                    <a:pt x="0" y="120163"/>
                    <a:pt x="1006" y="121169"/>
                    <a:pt x="2224" y="121169"/>
                  </a:cubicBezTo>
                  <a:lnTo>
                    <a:pt x="33761" y="121169"/>
                  </a:lnTo>
                  <a:cubicBezTo>
                    <a:pt x="35006" y="121169"/>
                    <a:pt x="35985" y="120163"/>
                    <a:pt x="35985" y="118944"/>
                  </a:cubicBezTo>
                  <a:lnTo>
                    <a:pt x="35985" y="2224"/>
                  </a:lnTo>
                  <a:cubicBezTo>
                    <a:pt x="35985" y="1006"/>
                    <a:pt x="35006" y="0"/>
                    <a:pt x="337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44" name="Google Shape;944;p60"/>
            <p:cNvSpPr/>
            <p:nvPr/>
          </p:nvSpPr>
          <p:spPr>
            <a:xfrm>
              <a:off x="693377" y="6248291"/>
              <a:ext cx="43399" cy="43425"/>
            </a:xfrm>
            <a:custGeom>
              <a:rect b="b" l="l" r="r" t="t"/>
              <a:pathLst>
                <a:path extrusionOk="0" h="43425" w="43399">
                  <a:moveTo>
                    <a:pt x="21686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426"/>
                    <a:pt x="21686" y="43426"/>
                  </a:cubicBezTo>
                  <a:cubicBezTo>
                    <a:pt x="33443" y="43426"/>
                    <a:pt x="43399" y="33787"/>
                    <a:pt x="43399" y="21951"/>
                  </a:cubicBezTo>
                  <a:cubicBezTo>
                    <a:pt x="43399" y="10115"/>
                    <a:pt x="33867" y="0"/>
                    <a:pt x="21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45" name="Google Shape;945;p60"/>
            <p:cNvSpPr/>
            <p:nvPr/>
          </p:nvSpPr>
          <p:spPr>
            <a:xfrm>
              <a:off x="762011" y="6303976"/>
              <a:ext cx="124690" cy="168831"/>
            </a:xfrm>
            <a:custGeom>
              <a:rect b="b" l="l" r="r" t="t"/>
              <a:pathLst>
                <a:path extrusionOk="0" h="168831" w="124690">
                  <a:moveTo>
                    <a:pt x="89182" y="63179"/>
                  </a:moveTo>
                  <a:cubicBezTo>
                    <a:pt x="89182" y="81582"/>
                    <a:pt x="78432" y="93922"/>
                    <a:pt x="62465" y="93922"/>
                  </a:cubicBezTo>
                  <a:cubicBezTo>
                    <a:pt x="46498" y="93922"/>
                    <a:pt x="35509" y="81291"/>
                    <a:pt x="35509" y="63179"/>
                  </a:cubicBezTo>
                  <a:cubicBezTo>
                    <a:pt x="35509" y="45068"/>
                    <a:pt x="46339" y="32675"/>
                    <a:pt x="62465" y="32675"/>
                  </a:cubicBezTo>
                  <a:cubicBezTo>
                    <a:pt x="78590" y="32675"/>
                    <a:pt x="89182" y="44935"/>
                    <a:pt x="89182" y="63179"/>
                  </a:cubicBezTo>
                  <a:close/>
                  <a:moveTo>
                    <a:pt x="68634" y="0"/>
                  </a:moveTo>
                  <a:cubicBezTo>
                    <a:pt x="54971" y="0"/>
                    <a:pt x="42552" y="4766"/>
                    <a:pt x="35032" y="12498"/>
                  </a:cubicBezTo>
                  <a:lnTo>
                    <a:pt x="35032" y="4819"/>
                  </a:lnTo>
                  <a:cubicBezTo>
                    <a:pt x="35032" y="3601"/>
                    <a:pt x="34052" y="2595"/>
                    <a:pt x="32808" y="2595"/>
                  </a:cubicBezTo>
                  <a:lnTo>
                    <a:pt x="2224" y="2595"/>
                  </a:lnTo>
                  <a:cubicBezTo>
                    <a:pt x="980" y="2595"/>
                    <a:pt x="0" y="3601"/>
                    <a:pt x="0" y="4819"/>
                  </a:cubicBezTo>
                  <a:lnTo>
                    <a:pt x="0" y="166607"/>
                  </a:lnTo>
                  <a:cubicBezTo>
                    <a:pt x="0" y="167825"/>
                    <a:pt x="980" y="168831"/>
                    <a:pt x="2224" y="168831"/>
                  </a:cubicBezTo>
                  <a:lnTo>
                    <a:pt x="33761" y="168831"/>
                  </a:lnTo>
                  <a:cubicBezTo>
                    <a:pt x="35006" y="168831"/>
                    <a:pt x="35985" y="167825"/>
                    <a:pt x="35985" y="166607"/>
                  </a:cubicBezTo>
                  <a:lnTo>
                    <a:pt x="35985" y="115926"/>
                  </a:lnTo>
                  <a:cubicBezTo>
                    <a:pt x="43399" y="122678"/>
                    <a:pt x="54706" y="126597"/>
                    <a:pt x="67443" y="126597"/>
                  </a:cubicBezTo>
                  <a:cubicBezTo>
                    <a:pt x="101151" y="126597"/>
                    <a:pt x="124691" y="100409"/>
                    <a:pt x="124691" y="62941"/>
                  </a:cubicBezTo>
                  <a:cubicBezTo>
                    <a:pt x="124691" y="25473"/>
                    <a:pt x="102157" y="0"/>
                    <a:pt x="68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46" name="Google Shape;946;p60"/>
            <p:cNvSpPr/>
            <p:nvPr/>
          </p:nvSpPr>
          <p:spPr>
            <a:xfrm>
              <a:off x="898882" y="6303658"/>
              <a:ext cx="119474" cy="128291"/>
            </a:xfrm>
            <a:custGeom>
              <a:rect b="b" l="l" r="r" t="t"/>
              <a:pathLst>
                <a:path extrusionOk="0" h="128291" w="119474">
                  <a:moveTo>
                    <a:pt x="36515" y="48616"/>
                  </a:moveTo>
                  <a:cubicBezTo>
                    <a:pt x="38263" y="39242"/>
                    <a:pt x="46630" y="30054"/>
                    <a:pt x="60108" y="30054"/>
                  </a:cubicBezTo>
                  <a:cubicBezTo>
                    <a:pt x="75784" y="30054"/>
                    <a:pt x="82509" y="39269"/>
                    <a:pt x="83754" y="48616"/>
                  </a:cubicBezTo>
                  <a:lnTo>
                    <a:pt x="36515" y="48616"/>
                  </a:lnTo>
                  <a:close/>
                  <a:moveTo>
                    <a:pt x="59605" y="0"/>
                  </a:moveTo>
                  <a:cubicBezTo>
                    <a:pt x="43982" y="0"/>
                    <a:pt x="29260" y="6196"/>
                    <a:pt x="18138" y="17423"/>
                  </a:cubicBezTo>
                  <a:cubicBezTo>
                    <a:pt x="6434" y="29207"/>
                    <a:pt x="0" y="45650"/>
                    <a:pt x="0" y="63682"/>
                  </a:cubicBezTo>
                  <a:cubicBezTo>
                    <a:pt x="0" y="82933"/>
                    <a:pt x="6487" y="99376"/>
                    <a:pt x="18774" y="111239"/>
                  </a:cubicBezTo>
                  <a:cubicBezTo>
                    <a:pt x="30186" y="122228"/>
                    <a:pt x="45703" y="128292"/>
                    <a:pt x="62465" y="128292"/>
                  </a:cubicBezTo>
                  <a:cubicBezTo>
                    <a:pt x="94849" y="128292"/>
                    <a:pt x="112246" y="108326"/>
                    <a:pt x="117727" y="89685"/>
                  </a:cubicBezTo>
                  <a:cubicBezTo>
                    <a:pt x="118071" y="88520"/>
                    <a:pt x="117409" y="87275"/>
                    <a:pt x="116244" y="86931"/>
                  </a:cubicBezTo>
                  <a:lnTo>
                    <a:pt x="89897" y="79093"/>
                  </a:lnTo>
                  <a:cubicBezTo>
                    <a:pt x="88785" y="78776"/>
                    <a:pt x="87593" y="79358"/>
                    <a:pt x="87170" y="80470"/>
                  </a:cubicBezTo>
                  <a:cubicBezTo>
                    <a:pt x="83251" y="91300"/>
                    <a:pt x="75016" y="96808"/>
                    <a:pt x="62703" y="96808"/>
                  </a:cubicBezTo>
                  <a:cubicBezTo>
                    <a:pt x="48669" y="96808"/>
                    <a:pt x="37495" y="87461"/>
                    <a:pt x="35720" y="74698"/>
                  </a:cubicBezTo>
                  <a:lnTo>
                    <a:pt x="116773" y="74698"/>
                  </a:lnTo>
                  <a:cubicBezTo>
                    <a:pt x="117992" y="74698"/>
                    <a:pt x="118971" y="73692"/>
                    <a:pt x="118998" y="72500"/>
                  </a:cubicBezTo>
                  <a:cubicBezTo>
                    <a:pt x="119024" y="72368"/>
                    <a:pt x="119051" y="72050"/>
                    <a:pt x="119077" y="71600"/>
                  </a:cubicBezTo>
                  <a:cubicBezTo>
                    <a:pt x="119210" y="69852"/>
                    <a:pt x="119474" y="66251"/>
                    <a:pt x="119474" y="62756"/>
                  </a:cubicBezTo>
                  <a:cubicBezTo>
                    <a:pt x="119474" y="24070"/>
                    <a:pt x="96543" y="53"/>
                    <a:pt x="59605" y="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47" name="Google Shape;947;p60"/>
            <p:cNvSpPr/>
            <p:nvPr/>
          </p:nvSpPr>
          <p:spPr>
            <a:xfrm>
              <a:off x="1038375" y="6303288"/>
              <a:ext cx="110974" cy="124266"/>
            </a:xfrm>
            <a:custGeom>
              <a:rect b="b" l="l" r="r" t="t"/>
              <a:pathLst>
                <a:path extrusionOk="0" h="124266" w="110974">
                  <a:moveTo>
                    <a:pt x="66516" y="26"/>
                  </a:moveTo>
                  <a:cubicBezTo>
                    <a:pt x="56401" y="26"/>
                    <a:pt x="43638" y="3548"/>
                    <a:pt x="35059" y="13028"/>
                  </a:cubicBezTo>
                  <a:lnTo>
                    <a:pt x="35059" y="5322"/>
                  </a:lnTo>
                  <a:cubicBezTo>
                    <a:pt x="35059" y="4104"/>
                    <a:pt x="34079" y="3098"/>
                    <a:pt x="32834" y="3098"/>
                  </a:cubicBezTo>
                  <a:lnTo>
                    <a:pt x="2251" y="3098"/>
                  </a:lnTo>
                  <a:cubicBezTo>
                    <a:pt x="1006" y="3098"/>
                    <a:pt x="0" y="4104"/>
                    <a:pt x="0" y="5322"/>
                  </a:cubicBezTo>
                  <a:lnTo>
                    <a:pt x="0" y="122043"/>
                  </a:lnTo>
                  <a:cubicBezTo>
                    <a:pt x="0" y="123261"/>
                    <a:pt x="1006" y="124267"/>
                    <a:pt x="2251" y="124267"/>
                  </a:cubicBezTo>
                  <a:lnTo>
                    <a:pt x="33788" y="124267"/>
                  </a:lnTo>
                  <a:cubicBezTo>
                    <a:pt x="35006" y="124267"/>
                    <a:pt x="36012" y="123261"/>
                    <a:pt x="36012" y="122043"/>
                  </a:cubicBezTo>
                  <a:lnTo>
                    <a:pt x="36012" y="54891"/>
                  </a:lnTo>
                  <a:cubicBezTo>
                    <a:pt x="36012" y="43955"/>
                    <a:pt x="42076" y="32914"/>
                    <a:pt x="55606" y="32914"/>
                  </a:cubicBezTo>
                  <a:cubicBezTo>
                    <a:pt x="72447" y="32914"/>
                    <a:pt x="74963" y="46100"/>
                    <a:pt x="74963" y="53938"/>
                  </a:cubicBezTo>
                  <a:lnTo>
                    <a:pt x="74963" y="122016"/>
                  </a:lnTo>
                  <a:cubicBezTo>
                    <a:pt x="74963" y="123234"/>
                    <a:pt x="75969" y="124240"/>
                    <a:pt x="77187" y="124240"/>
                  </a:cubicBezTo>
                  <a:lnTo>
                    <a:pt x="108750" y="124240"/>
                  </a:lnTo>
                  <a:cubicBezTo>
                    <a:pt x="109968" y="124240"/>
                    <a:pt x="110975" y="123234"/>
                    <a:pt x="110975" y="122016"/>
                  </a:cubicBezTo>
                  <a:lnTo>
                    <a:pt x="110975" y="48483"/>
                  </a:lnTo>
                  <a:cubicBezTo>
                    <a:pt x="110975" y="18588"/>
                    <a:pt x="93948" y="0"/>
                    <a:pt x="66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with image - adjustable block">
  <p:cSld name="CUSTOM_9">
    <p:bg>
      <p:bgPr>
        <a:solidFill>
          <a:schemeClr val="accent4"/>
        </a:solidFill>
      </p:bgPr>
    </p:bg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9" name="Google Shape;949;p61"/>
          <p:cNvGrpSpPr/>
          <p:nvPr/>
        </p:nvGrpSpPr>
        <p:grpSpPr>
          <a:xfrm>
            <a:off x="7084" y="1543"/>
            <a:ext cx="9132302" cy="5137115"/>
            <a:chOff x="9446" y="2058"/>
            <a:chExt cx="12176402" cy="6849487"/>
          </a:xfrm>
        </p:grpSpPr>
        <p:sp>
          <p:nvSpPr>
            <p:cNvPr id="950" name="Google Shape;950;p61"/>
            <p:cNvSpPr/>
            <p:nvPr/>
          </p:nvSpPr>
          <p:spPr>
            <a:xfrm>
              <a:off x="2247887" y="509679"/>
              <a:ext cx="1928859" cy="1927764"/>
            </a:xfrm>
            <a:custGeom>
              <a:rect b="b" l="l" r="r" t="t"/>
              <a:pathLst>
                <a:path extrusionOk="0" h="1927764" w="1928859">
                  <a:moveTo>
                    <a:pt x="1833687" y="576918"/>
                  </a:moveTo>
                  <a:lnTo>
                    <a:pt x="1454526" y="695543"/>
                  </a:lnTo>
                  <a:lnTo>
                    <a:pt x="1758777" y="440060"/>
                  </a:lnTo>
                  <a:cubicBezTo>
                    <a:pt x="1764489" y="435228"/>
                    <a:pt x="1765367" y="426441"/>
                    <a:pt x="1760535" y="420729"/>
                  </a:cubicBezTo>
                  <a:lnTo>
                    <a:pt x="1636637" y="273986"/>
                  </a:lnTo>
                  <a:cubicBezTo>
                    <a:pt x="1632024" y="268054"/>
                    <a:pt x="1623237" y="267395"/>
                    <a:pt x="1617526" y="272228"/>
                  </a:cubicBezTo>
                  <a:lnTo>
                    <a:pt x="1318327" y="523098"/>
                  </a:lnTo>
                  <a:lnTo>
                    <a:pt x="1499340" y="177109"/>
                  </a:lnTo>
                  <a:cubicBezTo>
                    <a:pt x="1502855" y="169859"/>
                    <a:pt x="1500219" y="161951"/>
                    <a:pt x="1493629" y="158217"/>
                  </a:cubicBezTo>
                  <a:lnTo>
                    <a:pt x="1323160" y="69468"/>
                  </a:lnTo>
                  <a:cubicBezTo>
                    <a:pt x="1316570" y="65513"/>
                    <a:pt x="1308442" y="68150"/>
                    <a:pt x="1304927" y="75399"/>
                  </a:cubicBezTo>
                  <a:lnTo>
                    <a:pt x="1120839" y="427100"/>
                  </a:lnTo>
                  <a:lnTo>
                    <a:pt x="1155328" y="31903"/>
                  </a:lnTo>
                  <a:cubicBezTo>
                    <a:pt x="1155987" y="24434"/>
                    <a:pt x="1150495" y="17404"/>
                    <a:pt x="1143026" y="16745"/>
                  </a:cubicBezTo>
                  <a:lnTo>
                    <a:pt x="951469" y="50"/>
                  </a:lnTo>
                  <a:cubicBezTo>
                    <a:pt x="944000" y="-609"/>
                    <a:pt x="937410" y="5322"/>
                    <a:pt x="936751" y="12791"/>
                  </a:cubicBezTo>
                  <a:lnTo>
                    <a:pt x="902920" y="401617"/>
                  </a:lnTo>
                  <a:lnTo>
                    <a:pt x="786053" y="28828"/>
                  </a:lnTo>
                  <a:cubicBezTo>
                    <a:pt x="783856" y="21139"/>
                    <a:pt x="776387" y="17185"/>
                    <a:pt x="769138" y="19821"/>
                  </a:cubicBezTo>
                  <a:lnTo>
                    <a:pt x="585489" y="77596"/>
                  </a:lnTo>
                  <a:cubicBezTo>
                    <a:pt x="578460" y="79133"/>
                    <a:pt x="574505" y="86383"/>
                    <a:pt x="576702" y="94291"/>
                  </a:cubicBezTo>
                  <a:lnTo>
                    <a:pt x="695107" y="472792"/>
                  </a:lnTo>
                  <a:lnTo>
                    <a:pt x="440064" y="169420"/>
                  </a:lnTo>
                  <a:cubicBezTo>
                    <a:pt x="435231" y="163489"/>
                    <a:pt x="426664" y="162830"/>
                    <a:pt x="420952" y="167663"/>
                  </a:cubicBezTo>
                  <a:lnTo>
                    <a:pt x="273770" y="290681"/>
                  </a:lnTo>
                  <a:cubicBezTo>
                    <a:pt x="268058" y="295514"/>
                    <a:pt x="267179" y="304301"/>
                    <a:pt x="272012" y="310013"/>
                  </a:cubicBezTo>
                  <a:lnTo>
                    <a:pt x="523321" y="609650"/>
                  </a:lnTo>
                  <a:lnTo>
                    <a:pt x="176892" y="428857"/>
                  </a:lnTo>
                  <a:cubicBezTo>
                    <a:pt x="170302" y="425123"/>
                    <a:pt x="162174" y="427539"/>
                    <a:pt x="158659" y="433690"/>
                  </a:cubicBezTo>
                  <a:lnTo>
                    <a:pt x="69471" y="604158"/>
                  </a:lnTo>
                  <a:cubicBezTo>
                    <a:pt x="65956" y="611408"/>
                    <a:pt x="68373" y="619316"/>
                    <a:pt x="75183" y="623050"/>
                  </a:cubicBezTo>
                  <a:lnTo>
                    <a:pt x="427982" y="807139"/>
                  </a:lnTo>
                  <a:lnTo>
                    <a:pt x="31467" y="772649"/>
                  </a:lnTo>
                  <a:cubicBezTo>
                    <a:pt x="23998" y="771990"/>
                    <a:pt x="17408" y="776823"/>
                    <a:pt x="16749" y="784512"/>
                  </a:cubicBezTo>
                  <a:lnTo>
                    <a:pt x="54" y="976508"/>
                  </a:lnTo>
                  <a:cubicBezTo>
                    <a:pt x="-605" y="983978"/>
                    <a:pt x="4887" y="991007"/>
                    <a:pt x="12355" y="991666"/>
                  </a:cubicBezTo>
                  <a:lnTo>
                    <a:pt x="400962" y="1025496"/>
                  </a:lnTo>
                  <a:lnTo>
                    <a:pt x="28831" y="1141924"/>
                  </a:lnTo>
                  <a:cubicBezTo>
                    <a:pt x="21582" y="1144560"/>
                    <a:pt x="17847" y="1151810"/>
                    <a:pt x="20044" y="1158620"/>
                  </a:cubicBezTo>
                  <a:lnTo>
                    <a:pt x="77379" y="1342928"/>
                  </a:lnTo>
                  <a:cubicBezTo>
                    <a:pt x="79796" y="1349738"/>
                    <a:pt x="87265" y="1353692"/>
                    <a:pt x="94514" y="1351056"/>
                  </a:cubicBezTo>
                  <a:lnTo>
                    <a:pt x="474773" y="1231991"/>
                  </a:lnTo>
                  <a:lnTo>
                    <a:pt x="169424" y="1487913"/>
                  </a:lnTo>
                  <a:cubicBezTo>
                    <a:pt x="163712" y="1492746"/>
                    <a:pt x="162833" y="1501533"/>
                    <a:pt x="167666" y="1507245"/>
                  </a:cubicBezTo>
                  <a:lnTo>
                    <a:pt x="291343" y="1654867"/>
                  </a:lnTo>
                  <a:cubicBezTo>
                    <a:pt x="296176" y="1659700"/>
                    <a:pt x="304744" y="1660359"/>
                    <a:pt x="310455" y="1656624"/>
                  </a:cubicBezTo>
                  <a:lnTo>
                    <a:pt x="609873" y="1405096"/>
                  </a:lnTo>
                  <a:lnTo>
                    <a:pt x="428641" y="1751744"/>
                  </a:lnTo>
                  <a:cubicBezTo>
                    <a:pt x="425346" y="1757895"/>
                    <a:pt x="427762" y="1765803"/>
                    <a:pt x="434572" y="1769538"/>
                  </a:cubicBezTo>
                  <a:lnTo>
                    <a:pt x="605040" y="1858287"/>
                  </a:lnTo>
                  <a:cubicBezTo>
                    <a:pt x="611631" y="1862021"/>
                    <a:pt x="619978" y="1859605"/>
                    <a:pt x="623493" y="1852356"/>
                  </a:cubicBezTo>
                  <a:lnTo>
                    <a:pt x="807581" y="1500655"/>
                  </a:lnTo>
                  <a:lnTo>
                    <a:pt x="773092" y="1896950"/>
                  </a:lnTo>
                  <a:cubicBezTo>
                    <a:pt x="772433" y="1904419"/>
                    <a:pt x="778145" y="1910350"/>
                    <a:pt x="785614" y="1911009"/>
                  </a:cubicBezTo>
                  <a:lnTo>
                    <a:pt x="977171" y="1927704"/>
                  </a:lnTo>
                  <a:cubicBezTo>
                    <a:pt x="984640" y="1928363"/>
                    <a:pt x="991230" y="1923530"/>
                    <a:pt x="991889" y="1915842"/>
                  </a:cubicBezTo>
                  <a:lnTo>
                    <a:pt x="1025939" y="1526576"/>
                  </a:lnTo>
                  <a:lnTo>
                    <a:pt x="1142807" y="1899586"/>
                  </a:lnTo>
                  <a:cubicBezTo>
                    <a:pt x="1145003" y="1906396"/>
                    <a:pt x="1152692" y="1910130"/>
                    <a:pt x="1159721" y="1907494"/>
                  </a:cubicBezTo>
                  <a:lnTo>
                    <a:pt x="1343151" y="1850598"/>
                  </a:lnTo>
                  <a:cubicBezTo>
                    <a:pt x="1350400" y="1847962"/>
                    <a:pt x="1354354" y="1840713"/>
                    <a:pt x="1352158" y="1832804"/>
                  </a:cubicBezTo>
                  <a:lnTo>
                    <a:pt x="1233313" y="1453864"/>
                  </a:lnTo>
                  <a:lnTo>
                    <a:pt x="1488796" y="1757675"/>
                  </a:lnTo>
                  <a:cubicBezTo>
                    <a:pt x="1493629" y="1763607"/>
                    <a:pt x="1502196" y="1764266"/>
                    <a:pt x="1507908" y="1759433"/>
                  </a:cubicBezTo>
                  <a:lnTo>
                    <a:pt x="1655310" y="1636414"/>
                  </a:lnTo>
                  <a:cubicBezTo>
                    <a:pt x="1661021" y="1631581"/>
                    <a:pt x="1661900" y="1622795"/>
                    <a:pt x="1657067" y="1617083"/>
                  </a:cubicBezTo>
                  <a:lnTo>
                    <a:pt x="1406637" y="1318544"/>
                  </a:lnTo>
                  <a:lnTo>
                    <a:pt x="1751967" y="1499337"/>
                  </a:lnTo>
                  <a:cubicBezTo>
                    <a:pt x="1758777" y="1502192"/>
                    <a:pt x="1766905" y="1499337"/>
                    <a:pt x="1770200" y="1493405"/>
                  </a:cubicBezTo>
                  <a:lnTo>
                    <a:pt x="1859389" y="1322937"/>
                  </a:lnTo>
                  <a:cubicBezTo>
                    <a:pt x="1862903" y="1316786"/>
                    <a:pt x="1860487" y="1307779"/>
                    <a:pt x="1853677" y="1305143"/>
                  </a:cubicBezTo>
                  <a:lnTo>
                    <a:pt x="1499780" y="1119957"/>
                  </a:lnTo>
                  <a:lnTo>
                    <a:pt x="1897392" y="1154665"/>
                  </a:lnTo>
                  <a:cubicBezTo>
                    <a:pt x="1904861" y="1155324"/>
                    <a:pt x="1911452" y="1150492"/>
                    <a:pt x="1912111" y="1142803"/>
                  </a:cubicBezTo>
                  <a:lnTo>
                    <a:pt x="1928806" y="950806"/>
                  </a:lnTo>
                  <a:cubicBezTo>
                    <a:pt x="1929465" y="943338"/>
                    <a:pt x="1923973" y="937406"/>
                    <a:pt x="1916504" y="936747"/>
                  </a:cubicBezTo>
                  <a:lnTo>
                    <a:pt x="1525482" y="902697"/>
                  </a:lnTo>
                  <a:lnTo>
                    <a:pt x="1900248" y="785391"/>
                  </a:lnTo>
                  <a:cubicBezTo>
                    <a:pt x="1907278" y="783853"/>
                    <a:pt x="1911452" y="775505"/>
                    <a:pt x="1909035" y="768695"/>
                  </a:cubicBezTo>
                  <a:lnTo>
                    <a:pt x="1851480" y="585486"/>
                  </a:lnTo>
                  <a:cubicBezTo>
                    <a:pt x="1849283" y="577797"/>
                    <a:pt x="1841814" y="573843"/>
                    <a:pt x="1834565" y="576479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>
                  <a:alpha val="4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51" name="Google Shape;951;p61"/>
            <p:cNvSpPr/>
            <p:nvPr/>
          </p:nvSpPr>
          <p:spPr>
            <a:xfrm>
              <a:off x="10785363" y="2498"/>
              <a:ext cx="1400485" cy="1302924"/>
            </a:xfrm>
            <a:custGeom>
              <a:rect b="b" l="l" r="r" t="t"/>
              <a:pathLst>
                <a:path extrusionOk="0" h="1302924" w="1400485">
                  <a:moveTo>
                    <a:pt x="1400485" y="1028082"/>
                  </a:moveTo>
                  <a:lnTo>
                    <a:pt x="1233313" y="829056"/>
                  </a:lnTo>
                  <a:lnTo>
                    <a:pt x="1352158" y="1207997"/>
                  </a:lnTo>
                  <a:cubicBezTo>
                    <a:pt x="1354354" y="1215905"/>
                    <a:pt x="1350400" y="1223154"/>
                    <a:pt x="1343150" y="1225790"/>
                  </a:cubicBezTo>
                  <a:lnTo>
                    <a:pt x="1159722" y="1282686"/>
                  </a:lnTo>
                  <a:cubicBezTo>
                    <a:pt x="1152472" y="1285322"/>
                    <a:pt x="1145004" y="1281368"/>
                    <a:pt x="1142806" y="1274778"/>
                  </a:cubicBezTo>
                  <a:lnTo>
                    <a:pt x="1025939" y="901769"/>
                  </a:lnTo>
                  <a:lnTo>
                    <a:pt x="991889" y="1291034"/>
                  </a:lnTo>
                  <a:cubicBezTo>
                    <a:pt x="991231" y="1298503"/>
                    <a:pt x="984640" y="1303336"/>
                    <a:pt x="977171" y="1302897"/>
                  </a:cubicBezTo>
                  <a:lnTo>
                    <a:pt x="785613" y="1286201"/>
                  </a:lnTo>
                  <a:cubicBezTo>
                    <a:pt x="778145" y="1285542"/>
                    <a:pt x="772433" y="1279611"/>
                    <a:pt x="773092" y="1272142"/>
                  </a:cubicBezTo>
                  <a:lnTo>
                    <a:pt x="807581" y="875847"/>
                  </a:lnTo>
                  <a:lnTo>
                    <a:pt x="623493" y="1227548"/>
                  </a:lnTo>
                  <a:cubicBezTo>
                    <a:pt x="619978" y="1234797"/>
                    <a:pt x="611851" y="1237433"/>
                    <a:pt x="605041" y="1233479"/>
                  </a:cubicBezTo>
                  <a:lnTo>
                    <a:pt x="434572" y="1144730"/>
                  </a:lnTo>
                  <a:cubicBezTo>
                    <a:pt x="427982" y="1140996"/>
                    <a:pt x="425345" y="1133087"/>
                    <a:pt x="428641" y="1126936"/>
                  </a:cubicBezTo>
                  <a:lnTo>
                    <a:pt x="609873" y="780288"/>
                  </a:lnTo>
                  <a:lnTo>
                    <a:pt x="310455" y="1031817"/>
                  </a:lnTo>
                  <a:cubicBezTo>
                    <a:pt x="304744" y="1035771"/>
                    <a:pt x="296177" y="1034892"/>
                    <a:pt x="291344" y="1030059"/>
                  </a:cubicBezTo>
                  <a:lnTo>
                    <a:pt x="167666" y="882437"/>
                  </a:lnTo>
                  <a:cubicBezTo>
                    <a:pt x="162833" y="876506"/>
                    <a:pt x="163712" y="867939"/>
                    <a:pt x="169423" y="863106"/>
                  </a:cubicBezTo>
                  <a:lnTo>
                    <a:pt x="474773" y="607184"/>
                  </a:lnTo>
                  <a:lnTo>
                    <a:pt x="94514" y="726248"/>
                  </a:lnTo>
                  <a:cubicBezTo>
                    <a:pt x="87265" y="728884"/>
                    <a:pt x="79796" y="724930"/>
                    <a:pt x="77379" y="718120"/>
                  </a:cubicBezTo>
                  <a:lnTo>
                    <a:pt x="20044" y="533812"/>
                  </a:lnTo>
                  <a:cubicBezTo>
                    <a:pt x="17847" y="527002"/>
                    <a:pt x="21801" y="519753"/>
                    <a:pt x="28831" y="517117"/>
                  </a:cubicBezTo>
                  <a:lnTo>
                    <a:pt x="400962" y="400688"/>
                  </a:lnTo>
                  <a:lnTo>
                    <a:pt x="12355" y="366858"/>
                  </a:lnTo>
                  <a:cubicBezTo>
                    <a:pt x="4887" y="366199"/>
                    <a:pt x="-605" y="359170"/>
                    <a:pt x="54" y="351701"/>
                  </a:cubicBezTo>
                  <a:lnTo>
                    <a:pt x="16749" y="159704"/>
                  </a:lnTo>
                  <a:cubicBezTo>
                    <a:pt x="17408" y="152235"/>
                    <a:pt x="23998" y="147183"/>
                    <a:pt x="31467" y="147842"/>
                  </a:cubicBezTo>
                  <a:lnTo>
                    <a:pt x="427982" y="182331"/>
                  </a:lnTo>
                  <a:lnTo>
                    <a:pt x="78258" y="0"/>
                  </a:lnTo>
                  <a:lnTo>
                    <a:pt x="1400047" y="0"/>
                  </a:lnTo>
                  <a:lnTo>
                    <a:pt x="1400047" y="1028522"/>
                  </a:lnTo>
                  <a:close/>
                </a:path>
              </a:pathLst>
            </a:custGeom>
            <a:noFill/>
            <a:ln cap="flat" cmpd="sng" w="9525">
              <a:solidFill>
                <a:schemeClr val="lt1">
                  <a:alpha val="4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52" name="Google Shape;952;p61"/>
            <p:cNvSpPr/>
            <p:nvPr/>
          </p:nvSpPr>
          <p:spPr>
            <a:xfrm>
              <a:off x="2769503" y="909693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11810" y="4369635"/>
                  </a:moveTo>
                  <a:cubicBezTo>
                    <a:pt x="-13013" y="4412471"/>
                    <a:pt x="2584" y="4468269"/>
                    <a:pt x="46519" y="4493752"/>
                  </a:cubicBez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0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5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2" y="1603"/>
                    <a:pt x="2511719" y="44440"/>
                  </a:cubicBezTo>
                  <a:lnTo>
                    <a:pt x="11810" y="4369635"/>
                  </a:lnTo>
                  <a:close/>
                </a:path>
              </a:pathLst>
            </a:custGeom>
            <a:noFill/>
            <a:ln cap="flat" cmpd="sng" w="9525">
              <a:solidFill>
                <a:schemeClr val="lt1">
                  <a:alpha val="4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53" name="Google Shape;953;p61"/>
            <p:cNvSpPr/>
            <p:nvPr/>
          </p:nvSpPr>
          <p:spPr>
            <a:xfrm>
              <a:off x="7780745" y="1376284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46519" y="4493751"/>
                  </a:move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1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6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3" y="1603"/>
                    <a:pt x="2511719" y="44440"/>
                  </a:cubicBezTo>
                  <a:lnTo>
                    <a:pt x="11810" y="4369635"/>
                  </a:lnTo>
                  <a:cubicBezTo>
                    <a:pt x="-13013" y="4412472"/>
                    <a:pt x="2583" y="4468269"/>
                    <a:pt x="46519" y="449375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>
                  <a:alpha val="4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54" name="Google Shape;954;p61"/>
            <p:cNvSpPr/>
            <p:nvPr/>
          </p:nvSpPr>
          <p:spPr>
            <a:xfrm>
              <a:off x="7364459" y="2058"/>
              <a:ext cx="2955464" cy="2806202"/>
            </a:xfrm>
            <a:custGeom>
              <a:rect b="b" l="l" r="r" t="t"/>
              <a:pathLst>
                <a:path extrusionOk="0" h="2806202" w="2955464">
                  <a:moveTo>
                    <a:pt x="2955464" y="0"/>
                  </a:moveTo>
                  <a:lnTo>
                    <a:pt x="1359301" y="2761763"/>
                  </a:lnTo>
                  <a:cubicBezTo>
                    <a:pt x="1334477" y="2804600"/>
                    <a:pt x="1278460" y="2819098"/>
                    <a:pt x="1234525" y="2793616"/>
                  </a:cubicBezTo>
                  <a:lnTo>
                    <a:pt x="46519" y="2107129"/>
                  </a:lnTo>
                  <a:cubicBezTo>
                    <a:pt x="2583" y="2081647"/>
                    <a:pt x="-13013" y="2025849"/>
                    <a:pt x="11810" y="1983012"/>
                  </a:cubicBezTo>
                  <a:lnTo>
                    <a:pt x="1158078" y="0"/>
                  </a:lnTo>
                </a:path>
              </a:pathLst>
            </a:custGeom>
            <a:noFill/>
            <a:ln cap="flat" cmpd="sng" w="9525">
              <a:solidFill>
                <a:schemeClr val="lt1">
                  <a:alpha val="4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55" name="Google Shape;955;p61"/>
            <p:cNvSpPr/>
            <p:nvPr/>
          </p:nvSpPr>
          <p:spPr>
            <a:xfrm>
              <a:off x="4072347" y="2058"/>
              <a:ext cx="859810" cy="339024"/>
            </a:xfrm>
            <a:custGeom>
              <a:rect b="b" l="l" r="r" t="t"/>
              <a:pathLst>
                <a:path extrusionOk="0" h="339024" w="859810">
                  <a:moveTo>
                    <a:pt x="859811" y="0"/>
                  </a:moveTo>
                  <a:lnTo>
                    <a:pt x="689562" y="294585"/>
                  </a:lnTo>
                  <a:cubicBezTo>
                    <a:pt x="664739" y="337422"/>
                    <a:pt x="608721" y="351920"/>
                    <a:pt x="564786" y="326438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chemeClr val="lt1">
                  <a:alpha val="4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56" name="Google Shape;956;p61"/>
            <p:cNvSpPr/>
            <p:nvPr/>
          </p:nvSpPr>
          <p:spPr>
            <a:xfrm>
              <a:off x="9446" y="2497069"/>
              <a:ext cx="3102866" cy="4354037"/>
            </a:xfrm>
            <a:custGeom>
              <a:rect b="b" l="l" r="r" t="t"/>
              <a:pathLst>
                <a:path extrusionOk="0" h="4354037" w="3102866">
                  <a:moveTo>
                    <a:pt x="0" y="3061246"/>
                  </a:moveTo>
                  <a:lnTo>
                    <a:pt x="1743566" y="44440"/>
                  </a:lnTo>
                  <a:cubicBezTo>
                    <a:pt x="1768389" y="1603"/>
                    <a:pt x="1824407" y="-12896"/>
                    <a:pt x="1868342" y="12587"/>
                  </a:cubicBezTo>
                  <a:lnTo>
                    <a:pt x="3056348" y="699073"/>
                  </a:lnTo>
                  <a:cubicBezTo>
                    <a:pt x="3100283" y="724556"/>
                    <a:pt x="3115880" y="780354"/>
                    <a:pt x="3091057" y="823190"/>
                  </a:cubicBezTo>
                  <a:lnTo>
                    <a:pt x="1050270" y="4354038"/>
                  </a:lnTo>
                </a:path>
              </a:pathLst>
            </a:custGeom>
            <a:noFill/>
            <a:ln cap="flat" cmpd="sng" w="9525">
              <a:solidFill>
                <a:schemeClr val="lt1">
                  <a:alpha val="4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57" name="Google Shape;957;p61"/>
            <p:cNvSpPr/>
            <p:nvPr/>
          </p:nvSpPr>
          <p:spPr>
            <a:xfrm>
              <a:off x="9446" y="2058"/>
              <a:ext cx="658587" cy="1139238"/>
            </a:xfrm>
            <a:custGeom>
              <a:rect b="b" l="l" r="r" t="t"/>
              <a:pathLst>
                <a:path extrusionOk="0" h="1139238" w="658587">
                  <a:moveTo>
                    <a:pt x="0" y="1139238"/>
                  </a:moveTo>
                  <a:lnTo>
                    <a:pt x="658588" y="0"/>
                  </a:lnTo>
                </a:path>
              </a:pathLst>
            </a:custGeom>
            <a:noFill/>
            <a:ln cap="flat" cmpd="sng" w="9525">
              <a:solidFill>
                <a:schemeClr val="lt1">
                  <a:alpha val="4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58" name="Google Shape;958;p61"/>
            <p:cNvSpPr/>
            <p:nvPr/>
          </p:nvSpPr>
          <p:spPr>
            <a:xfrm>
              <a:off x="9446" y="2058"/>
              <a:ext cx="2456193" cy="3964772"/>
            </a:xfrm>
            <a:custGeom>
              <a:rect b="b" l="l" r="r" t="t"/>
              <a:pathLst>
                <a:path extrusionOk="0" h="3964772" w="2456193">
                  <a:moveTo>
                    <a:pt x="2456194" y="0"/>
                  </a:moveTo>
                  <a:lnTo>
                    <a:pt x="190239" y="3920333"/>
                  </a:lnTo>
                  <a:cubicBezTo>
                    <a:pt x="165416" y="3963169"/>
                    <a:pt x="109398" y="3977668"/>
                    <a:pt x="65463" y="3952185"/>
                  </a:cubicBezTo>
                  <a:lnTo>
                    <a:pt x="0" y="3914401"/>
                  </a:lnTo>
                </a:path>
              </a:pathLst>
            </a:custGeom>
            <a:noFill/>
            <a:ln cap="flat" cmpd="sng" w="9525">
              <a:solidFill>
                <a:schemeClr val="lt1">
                  <a:alpha val="4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59" name="Google Shape;959;p61"/>
            <p:cNvSpPr/>
            <p:nvPr/>
          </p:nvSpPr>
          <p:spPr>
            <a:xfrm>
              <a:off x="11290896" y="2630917"/>
              <a:ext cx="894951" cy="2143814"/>
            </a:xfrm>
            <a:custGeom>
              <a:rect b="b" l="l" r="r" t="t"/>
              <a:pathLst>
                <a:path extrusionOk="0" h="2143814" w="894951">
                  <a:moveTo>
                    <a:pt x="894952" y="0"/>
                  </a:moveTo>
                  <a:lnTo>
                    <a:pt x="11857" y="1530041"/>
                  </a:lnTo>
                  <a:cubicBezTo>
                    <a:pt x="-12967" y="1573098"/>
                    <a:pt x="2411" y="1628895"/>
                    <a:pt x="46564" y="1654158"/>
                  </a:cubicBezTo>
                  <a:lnTo>
                    <a:pt x="894952" y="2143815"/>
                  </a:lnTo>
                </a:path>
              </a:pathLst>
            </a:custGeom>
            <a:noFill/>
            <a:ln cap="flat" cmpd="sng" w="9525">
              <a:solidFill>
                <a:schemeClr val="lt1">
                  <a:alpha val="4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60" name="Google Shape;960;p61"/>
            <p:cNvSpPr/>
            <p:nvPr/>
          </p:nvSpPr>
          <p:spPr>
            <a:xfrm>
              <a:off x="10209128" y="5060662"/>
              <a:ext cx="1868855" cy="1790883"/>
            </a:xfrm>
            <a:custGeom>
              <a:rect b="b" l="l" r="r" t="t"/>
              <a:pathLst>
                <a:path extrusionOk="0" h="1790883" w="1868855">
                  <a:moveTo>
                    <a:pt x="1311323" y="1790665"/>
                  </a:moveTo>
                  <a:cubicBezTo>
                    <a:pt x="1550330" y="1686319"/>
                    <a:pt x="1743864" y="1483778"/>
                    <a:pt x="1825364" y="1217091"/>
                  </a:cubicBezTo>
                  <a:cubicBezTo>
                    <a:pt x="1980235" y="710519"/>
                    <a:pt x="1709155" y="193842"/>
                    <a:pt x="1208295" y="40508"/>
                  </a:cubicBezTo>
                  <a:cubicBezTo>
                    <a:pt x="715782" y="-110189"/>
                    <a:pt x="190758" y="172753"/>
                    <a:pt x="38522" y="670538"/>
                  </a:cubicBezTo>
                  <a:cubicBezTo>
                    <a:pt x="-97677" y="1116040"/>
                    <a:pt x="139134" y="1605039"/>
                    <a:pt x="562009" y="1790884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4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61" name="Google Shape;961;p61"/>
            <p:cNvSpPr/>
            <p:nvPr/>
          </p:nvSpPr>
          <p:spPr>
            <a:xfrm>
              <a:off x="1720280" y="6168706"/>
              <a:ext cx="1800461" cy="682620"/>
            </a:xfrm>
            <a:custGeom>
              <a:rect b="b" l="l" r="r" t="t"/>
              <a:pathLst>
                <a:path extrusionOk="0" h="682620" w="1800461">
                  <a:moveTo>
                    <a:pt x="1800462" y="682620"/>
                  </a:moveTo>
                  <a:cubicBezTo>
                    <a:pt x="1719402" y="385179"/>
                    <a:pt x="1493355" y="138483"/>
                    <a:pt x="1173068" y="40508"/>
                  </a:cubicBezTo>
                  <a:cubicBezTo>
                    <a:pt x="680555" y="-110189"/>
                    <a:pt x="155530" y="172753"/>
                    <a:pt x="3295" y="670538"/>
                  </a:cubicBezTo>
                  <a:cubicBezTo>
                    <a:pt x="1977" y="674493"/>
                    <a:pt x="1098" y="678666"/>
                    <a:pt x="0" y="682620"/>
                  </a:cubicBezTo>
                  <a:lnTo>
                    <a:pt x="1800462" y="682620"/>
                  </a:lnTo>
                  <a:close/>
                </a:path>
              </a:pathLst>
            </a:custGeom>
            <a:noFill/>
            <a:ln cap="flat" cmpd="sng" w="9525">
              <a:solidFill>
                <a:schemeClr val="lt1">
                  <a:alpha val="4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62" name="Google Shape;962;p61"/>
            <p:cNvSpPr/>
            <p:nvPr/>
          </p:nvSpPr>
          <p:spPr>
            <a:xfrm>
              <a:off x="5789991" y="2058"/>
              <a:ext cx="1858236" cy="841634"/>
            </a:xfrm>
            <a:custGeom>
              <a:rect b="b" l="l" r="r" t="t"/>
              <a:pathLst>
                <a:path extrusionOk="0" h="841634" w="1858236">
                  <a:moveTo>
                    <a:pt x="0" y="0"/>
                  </a:moveTo>
                  <a:cubicBezTo>
                    <a:pt x="39321" y="360268"/>
                    <a:pt x="291070" y="688683"/>
                    <a:pt x="655951" y="800279"/>
                  </a:cubicBezTo>
                  <a:cubicBezTo>
                    <a:pt x="1148684" y="950976"/>
                    <a:pt x="1670853" y="676821"/>
                    <a:pt x="1819793" y="189360"/>
                  </a:cubicBezTo>
                  <a:cubicBezTo>
                    <a:pt x="1839125" y="126094"/>
                    <a:pt x="1851866" y="62827"/>
                    <a:pt x="1858237" y="0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4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63" name="Google Shape;963;p61"/>
            <p:cNvSpPr/>
            <p:nvPr/>
          </p:nvSpPr>
          <p:spPr>
            <a:xfrm>
              <a:off x="7171531" y="6659263"/>
              <a:ext cx="1133087" cy="192063"/>
            </a:xfrm>
            <a:custGeom>
              <a:rect b="b" l="l" r="r" t="t"/>
              <a:pathLst>
                <a:path extrusionOk="0" h="192063" w="1133087">
                  <a:moveTo>
                    <a:pt x="1133088" y="192063"/>
                  </a:moveTo>
                  <a:cubicBezTo>
                    <a:pt x="1046754" y="126380"/>
                    <a:pt x="947022" y="74537"/>
                    <a:pt x="836086" y="40487"/>
                  </a:cubicBezTo>
                  <a:cubicBezTo>
                    <a:pt x="539743" y="-50239"/>
                    <a:pt x="231538" y="16323"/>
                    <a:pt x="0" y="192063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4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64" name="Google Shape;964;p61"/>
            <p:cNvSpPr/>
            <p:nvPr/>
          </p:nvSpPr>
          <p:spPr>
            <a:xfrm>
              <a:off x="5125033" y="1175785"/>
              <a:ext cx="26800" cy="46351"/>
            </a:xfrm>
            <a:custGeom>
              <a:rect b="b" l="l" r="r" t="t"/>
              <a:pathLst>
                <a:path extrusionOk="0" h="46351" w="26800">
                  <a:moveTo>
                    <a:pt x="26801" y="0"/>
                  </a:moveTo>
                  <a:lnTo>
                    <a:pt x="0" y="46352"/>
                  </a:lnTo>
                </a:path>
              </a:pathLst>
            </a:custGeom>
            <a:noFill/>
            <a:ln cap="flat" cmpd="sng" w="9525">
              <a:solidFill>
                <a:schemeClr val="lt1">
                  <a:alpha val="4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65" name="Google Shape;965;p61"/>
            <p:cNvSpPr/>
            <p:nvPr/>
          </p:nvSpPr>
          <p:spPr>
            <a:xfrm>
              <a:off x="4625490" y="4876165"/>
              <a:ext cx="2473761" cy="1975161"/>
            </a:xfrm>
            <a:custGeom>
              <a:rect b="b" l="l" r="r" t="t"/>
              <a:pathLst>
                <a:path extrusionOk="0" h="1975161" w="2473761">
                  <a:moveTo>
                    <a:pt x="1796728" y="1975162"/>
                  </a:moveTo>
                  <a:lnTo>
                    <a:pt x="2461906" y="822523"/>
                  </a:lnTo>
                  <a:cubicBezTo>
                    <a:pt x="2486729" y="779466"/>
                    <a:pt x="2471351" y="723669"/>
                    <a:pt x="2427196" y="698406"/>
                  </a:cubicBezTo>
                  <a:lnTo>
                    <a:pt x="1238971" y="12579"/>
                  </a:lnTo>
                  <a:cubicBezTo>
                    <a:pt x="1195036" y="-12904"/>
                    <a:pt x="1139019" y="1595"/>
                    <a:pt x="1114195" y="44651"/>
                  </a:cubicBezTo>
                  <a:lnTo>
                    <a:pt x="0" y="1975162"/>
                  </a:lnTo>
                </a:path>
              </a:pathLst>
            </a:custGeom>
            <a:noFill/>
            <a:ln cap="flat" cmpd="sng" w="9525">
              <a:solidFill>
                <a:schemeClr val="lt1">
                  <a:alpha val="4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966" name="Google Shape;966;p61"/>
          <p:cNvSpPr/>
          <p:nvPr/>
        </p:nvSpPr>
        <p:spPr>
          <a:xfrm>
            <a:off x="0" y="0"/>
            <a:ext cx="3952800" cy="5145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7" name="Google Shape;967;p61"/>
          <p:cNvSpPr txBox="1"/>
          <p:nvPr>
            <p:ph idx="1" type="body"/>
          </p:nvPr>
        </p:nvSpPr>
        <p:spPr>
          <a:xfrm>
            <a:off x="359569" y="356212"/>
            <a:ext cx="3283800" cy="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68" name="Google Shape;968;p61"/>
          <p:cNvSpPr txBox="1"/>
          <p:nvPr>
            <p:ph type="title"/>
          </p:nvPr>
        </p:nvSpPr>
        <p:spPr>
          <a:xfrm>
            <a:off x="359569" y="1463569"/>
            <a:ext cx="3283800" cy="744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rimson Pr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69" name="Google Shape;969;p61"/>
          <p:cNvSpPr txBox="1"/>
          <p:nvPr>
            <p:ph idx="2" type="body"/>
          </p:nvPr>
        </p:nvSpPr>
        <p:spPr>
          <a:xfrm>
            <a:off x="359569" y="2571750"/>
            <a:ext cx="32838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DM Sans"/>
              <a:buChar char="–"/>
              <a:defRPr>
                <a:solidFill>
                  <a:schemeClr val="lt1"/>
                </a:solidFill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>
                <a:solidFill>
                  <a:schemeClr val="lt1"/>
                </a:solidFill>
              </a:defRPr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>
                <a:solidFill>
                  <a:schemeClr val="lt1"/>
                </a:solidFill>
              </a:defRPr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70" name="Google Shape;970;p61"/>
          <p:cNvSpPr txBox="1"/>
          <p:nvPr>
            <p:ph idx="3" type="body"/>
          </p:nvPr>
        </p:nvSpPr>
        <p:spPr>
          <a:xfrm>
            <a:off x="359569" y="2218814"/>
            <a:ext cx="32838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b="0" sz="15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971" name="Google Shape;971;p61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72" name="Google Shape;972;p61"/>
          <p:cNvSpPr/>
          <p:nvPr>
            <p:ph idx="4" type="pic"/>
          </p:nvPr>
        </p:nvSpPr>
        <p:spPr>
          <a:xfrm>
            <a:off x="3952800" y="0"/>
            <a:ext cx="5191200" cy="51435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973" name="Google Shape;973;p61"/>
          <p:cNvGrpSpPr/>
          <p:nvPr/>
        </p:nvGrpSpPr>
        <p:grpSpPr>
          <a:xfrm>
            <a:off x="8281988" y="4686218"/>
            <a:ext cx="502443" cy="168387"/>
            <a:chOff x="479425" y="6248291"/>
            <a:chExt cx="669924" cy="224516"/>
          </a:xfrm>
        </p:grpSpPr>
        <p:sp>
          <p:nvSpPr>
            <p:cNvPr id="974" name="Google Shape;974;p61"/>
            <p:cNvSpPr/>
            <p:nvPr/>
          </p:nvSpPr>
          <p:spPr>
            <a:xfrm>
              <a:off x="479425" y="6254460"/>
              <a:ext cx="130354" cy="172617"/>
            </a:xfrm>
            <a:custGeom>
              <a:rect b="b" l="l" r="r" t="t"/>
              <a:pathLst>
                <a:path extrusionOk="0" h="172617" w="130354">
                  <a:moveTo>
                    <a:pt x="92227" y="54176"/>
                  </a:moveTo>
                  <a:cubicBezTo>
                    <a:pt x="92227" y="67151"/>
                    <a:pt x="82986" y="75201"/>
                    <a:pt x="68131" y="75201"/>
                  </a:cubicBezTo>
                  <a:lnTo>
                    <a:pt x="37415" y="75201"/>
                  </a:lnTo>
                  <a:lnTo>
                    <a:pt x="37415" y="32914"/>
                  </a:lnTo>
                  <a:lnTo>
                    <a:pt x="68131" y="32914"/>
                  </a:lnTo>
                  <a:cubicBezTo>
                    <a:pt x="83198" y="32914"/>
                    <a:pt x="92227" y="40857"/>
                    <a:pt x="92227" y="54176"/>
                  </a:cubicBezTo>
                  <a:close/>
                  <a:moveTo>
                    <a:pt x="95272" y="102951"/>
                  </a:moveTo>
                  <a:cubicBezTo>
                    <a:pt x="117144" y="95563"/>
                    <a:pt x="130119" y="77425"/>
                    <a:pt x="130119" y="53938"/>
                  </a:cubicBezTo>
                  <a:cubicBezTo>
                    <a:pt x="130119" y="22190"/>
                    <a:pt x="107162" y="0"/>
                    <a:pt x="74274" y="0"/>
                  </a:cubicBez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70394"/>
                  </a:lnTo>
                  <a:cubicBezTo>
                    <a:pt x="0" y="171638"/>
                    <a:pt x="1006" y="172618"/>
                    <a:pt x="2224" y="172618"/>
                  </a:cubicBezTo>
                  <a:lnTo>
                    <a:pt x="35191" y="172618"/>
                  </a:lnTo>
                  <a:cubicBezTo>
                    <a:pt x="36435" y="172618"/>
                    <a:pt x="37415" y="171638"/>
                    <a:pt x="37415" y="170394"/>
                  </a:cubicBezTo>
                  <a:lnTo>
                    <a:pt x="37415" y="107876"/>
                  </a:lnTo>
                  <a:lnTo>
                    <a:pt x="57275" y="107876"/>
                  </a:lnTo>
                  <a:lnTo>
                    <a:pt x="89632" y="171400"/>
                  </a:lnTo>
                  <a:cubicBezTo>
                    <a:pt x="90003" y="172168"/>
                    <a:pt x="90771" y="172618"/>
                    <a:pt x="91592" y="172618"/>
                  </a:cubicBezTo>
                  <a:lnTo>
                    <a:pt x="128133" y="172618"/>
                  </a:lnTo>
                  <a:cubicBezTo>
                    <a:pt x="128901" y="172618"/>
                    <a:pt x="129642" y="172221"/>
                    <a:pt x="130040" y="171559"/>
                  </a:cubicBezTo>
                  <a:cubicBezTo>
                    <a:pt x="130437" y="170897"/>
                    <a:pt x="130463" y="170049"/>
                    <a:pt x="130093" y="169361"/>
                  </a:cubicBezTo>
                  <a:lnTo>
                    <a:pt x="95272" y="10295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75" name="Google Shape;975;p61"/>
            <p:cNvSpPr/>
            <p:nvPr/>
          </p:nvSpPr>
          <p:spPr>
            <a:xfrm>
              <a:off x="627814" y="6279827"/>
              <a:ext cx="43399" cy="43399"/>
            </a:xfrm>
            <a:custGeom>
              <a:rect b="b" l="l" r="r" t="t"/>
              <a:pathLst>
                <a:path extrusionOk="0" h="43399" w="43399">
                  <a:moveTo>
                    <a:pt x="21713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399"/>
                    <a:pt x="21713" y="43399"/>
                  </a:cubicBezTo>
                  <a:cubicBezTo>
                    <a:pt x="33496" y="43399"/>
                    <a:pt x="43399" y="33761"/>
                    <a:pt x="43399" y="21951"/>
                  </a:cubicBezTo>
                  <a:cubicBezTo>
                    <a:pt x="43399" y="10142"/>
                    <a:pt x="33867" y="0"/>
                    <a:pt x="21713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76" name="Google Shape;976;p61"/>
            <p:cNvSpPr/>
            <p:nvPr/>
          </p:nvSpPr>
          <p:spPr>
            <a:xfrm>
              <a:off x="631521" y="6337949"/>
              <a:ext cx="36011" cy="89393"/>
            </a:xfrm>
            <a:custGeom>
              <a:rect b="b" l="l" r="r" t="t"/>
              <a:pathLst>
                <a:path extrusionOk="0" h="89393" w="36011">
                  <a:moveTo>
                    <a:pt x="33788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87169"/>
                  </a:lnTo>
                  <a:cubicBezTo>
                    <a:pt x="0" y="88387"/>
                    <a:pt x="1006" y="89394"/>
                    <a:pt x="2224" y="89394"/>
                  </a:cubicBezTo>
                  <a:lnTo>
                    <a:pt x="33788" y="89394"/>
                  </a:lnTo>
                  <a:cubicBezTo>
                    <a:pt x="35006" y="89394"/>
                    <a:pt x="36012" y="88387"/>
                    <a:pt x="36012" y="87169"/>
                  </a:cubicBezTo>
                  <a:lnTo>
                    <a:pt x="36012" y="2224"/>
                  </a:lnTo>
                  <a:cubicBezTo>
                    <a:pt x="36012" y="1006"/>
                    <a:pt x="35006" y="0"/>
                    <a:pt x="33788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77" name="Google Shape;977;p61"/>
            <p:cNvSpPr/>
            <p:nvPr/>
          </p:nvSpPr>
          <p:spPr>
            <a:xfrm>
              <a:off x="697084" y="6306412"/>
              <a:ext cx="35985" cy="121168"/>
            </a:xfrm>
            <a:custGeom>
              <a:rect b="b" l="l" r="r" t="t"/>
              <a:pathLst>
                <a:path extrusionOk="0" h="121168" w="35985">
                  <a:moveTo>
                    <a:pt x="33761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18944"/>
                  </a:lnTo>
                  <a:cubicBezTo>
                    <a:pt x="0" y="120163"/>
                    <a:pt x="1006" y="121169"/>
                    <a:pt x="2224" y="121169"/>
                  </a:cubicBezTo>
                  <a:lnTo>
                    <a:pt x="33761" y="121169"/>
                  </a:lnTo>
                  <a:cubicBezTo>
                    <a:pt x="35006" y="121169"/>
                    <a:pt x="35985" y="120163"/>
                    <a:pt x="35985" y="118944"/>
                  </a:cubicBezTo>
                  <a:lnTo>
                    <a:pt x="35985" y="2224"/>
                  </a:lnTo>
                  <a:cubicBezTo>
                    <a:pt x="35985" y="1006"/>
                    <a:pt x="35006" y="0"/>
                    <a:pt x="33761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78" name="Google Shape;978;p61"/>
            <p:cNvSpPr/>
            <p:nvPr/>
          </p:nvSpPr>
          <p:spPr>
            <a:xfrm>
              <a:off x="693377" y="6248291"/>
              <a:ext cx="43399" cy="43425"/>
            </a:xfrm>
            <a:custGeom>
              <a:rect b="b" l="l" r="r" t="t"/>
              <a:pathLst>
                <a:path extrusionOk="0" h="43425" w="43399">
                  <a:moveTo>
                    <a:pt x="21686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426"/>
                    <a:pt x="21686" y="43426"/>
                  </a:cubicBezTo>
                  <a:cubicBezTo>
                    <a:pt x="33443" y="43426"/>
                    <a:pt x="43399" y="33787"/>
                    <a:pt x="43399" y="21951"/>
                  </a:cubicBezTo>
                  <a:cubicBezTo>
                    <a:pt x="43399" y="10115"/>
                    <a:pt x="33867" y="0"/>
                    <a:pt x="21686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79" name="Google Shape;979;p61"/>
            <p:cNvSpPr/>
            <p:nvPr/>
          </p:nvSpPr>
          <p:spPr>
            <a:xfrm>
              <a:off x="762011" y="6303976"/>
              <a:ext cx="124690" cy="168831"/>
            </a:xfrm>
            <a:custGeom>
              <a:rect b="b" l="l" r="r" t="t"/>
              <a:pathLst>
                <a:path extrusionOk="0" h="168831" w="124690">
                  <a:moveTo>
                    <a:pt x="89182" y="63179"/>
                  </a:moveTo>
                  <a:cubicBezTo>
                    <a:pt x="89182" y="81582"/>
                    <a:pt x="78432" y="93922"/>
                    <a:pt x="62465" y="93922"/>
                  </a:cubicBezTo>
                  <a:cubicBezTo>
                    <a:pt x="46498" y="93922"/>
                    <a:pt x="35509" y="81291"/>
                    <a:pt x="35509" y="63179"/>
                  </a:cubicBezTo>
                  <a:cubicBezTo>
                    <a:pt x="35509" y="45068"/>
                    <a:pt x="46339" y="32675"/>
                    <a:pt x="62465" y="32675"/>
                  </a:cubicBezTo>
                  <a:cubicBezTo>
                    <a:pt x="78590" y="32675"/>
                    <a:pt x="89182" y="44935"/>
                    <a:pt x="89182" y="63179"/>
                  </a:cubicBezTo>
                  <a:close/>
                  <a:moveTo>
                    <a:pt x="68634" y="0"/>
                  </a:moveTo>
                  <a:cubicBezTo>
                    <a:pt x="54971" y="0"/>
                    <a:pt x="42552" y="4766"/>
                    <a:pt x="35032" y="12498"/>
                  </a:cubicBezTo>
                  <a:lnTo>
                    <a:pt x="35032" y="4819"/>
                  </a:lnTo>
                  <a:cubicBezTo>
                    <a:pt x="35032" y="3601"/>
                    <a:pt x="34052" y="2595"/>
                    <a:pt x="32808" y="2595"/>
                  </a:cubicBezTo>
                  <a:lnTo>
                    <a:pt x="2224" y="2595"/>
                  </a:lnTo>
                  <a:cubicBezTo>
                    <a:pt x="980" y="2595"/>
                    <a:pt x="0" y="3601"/>
                    <a:pt x="0" y="4819"/>
                  </a:cubicBezTo>
                  <a:lnTo>
                    <a:pt x="0" y="166607"/>
                  </a:lnTo>
                  <a:cubicBezTo>
                    <a:pt x="0" y="167825"/>
                    <a:pt x="980" y="168831"/>
                    <a:pt x="2224" y="168831"/>
                  </a:cubicBezTo>
                  <a:lnTo>
                    <a:pt x="33761" y="168831"/>
                  </a:lnTo>
                  <a:cubicBezTo>
                    <a:pt x="35006" y="168831"/>
                    <a:pt x="35985" y="167825"/>
                    <a:pt x="35985" y="166607"/>
                  </a:cubicBezTo>
                  <a:lnTo>
                    <a:pt x="35985" y="115926"/>
                  </a:lnTo>
                  <a:cubicBezTo>
                    <a:pt x="43399" y="122678"/>
                    <a:pt x="54706" y="126597"/>
                    <a:pt x="67443" y="126597"/>
                  </a:cubicBezTo>
                  <a:cubicBezTo>
                    <a:pt x="101151" y="126597"/>
                    <a:pt x="124691" y="100409"/>
                    <a:pt x="124691" y="62941"/>
                  </a:cubicBezTo>
                  <a:cubicBezTo>
                    <a:pt x="124691" y="25473"/>
                    <a:pt x="102157" y="0"/>
                    <a:pt x="68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80" name="Google Shape;980;p61"/>
            <p:cNvSpPr/>
            <p:nvPr/>
          </p:nvSpPr>
          <p:spPr>
            <a:xfrm>
              <a:off x="898882" y="6303658"/>
              <a:ext cx="119474" cy="128291"/>
            </a:xfrm>
            <a:custGeom>
              <a:rect b="b" l="l" r="r" t="t"/>
              <a:pathLst>
                <a:path extrusionOk="0" h="128291" w="119474">
                  <a:moveTo>
                    <a:pt x="36515" y="48616"/>
                  </a:moveTo>
                  <a:cubicBezTo>
                    <a:pt x="38263" y="39242"/>
                    <a:pt x="46630" y="30054"/>
                    <a:pt x="60108" y="30054"/>
                  </a:cubicBezTo>
                  <a:cubicBezTo>
                    <a:pt x="75784" y="30054"/>
                    <a:pt x="82509" y="39269"/>
                    <a:pt x="83754" y="48616"/>
                  </a:cubicBezTo>
                  <a:lnTo>
                    <a:pt x="36515" y="48616"/>
                  </a:lnTo>
                  <a:close/>
                  <a:moveTo>
                    <a:pt x="59605" y="0"/>
                  </a:moveTo>
                  <a:cubicBezTo>
                    <a:pt x="43982" y="0"/>
                    <a:pt x="29260" y="6196"/>
                    <a:pt x="18138" y="17423"/>
                  </a:cubicBezTo>
                  <a:cubicBezTo>
                    <a:pt x="6434" y="29207"/>
                    <a:pt x="0" y="45650"/>
                    <a:pt x="0" y="63682"/>
                  </a:cubicBezTo>
                  <a:cubicBezTo>
                    <a:pt x="0" y="82933"/>
                    <a:pt x="6487" y="99376"/>
                    <a:pt x="18774" y="111239"/>
                  </a:cubicBezTo>
                  <a:cubicBezTo>
                    <a:pt x="30186" y="122228"/>
                    <a:pt x="45703" y="128292"/>
                    <a:pt x="62465" y="128292"/>
                  </a:cubicBezTo>
                  <a:cubicBezTo>
                    <a:pt x="94849" y="128292"/>
                    <a:pt x="112246" y="108326"/>
                    <a:pt x="117727" y="89685"/>
                  </a:cubicBezTo>
                  <a:cubicBezTo>
                    <a:pt x="118071" y="88520"/>
                    <a:pt x="117409" y="87275"/>
                    <a:pt x="116244" y="86931"/>
                  </a:cubicBezTo>
                  <a:lnTo>
                    <a:pt x="89897" y="79093"/>
                  </a:lnTo>
                  <a:cubicBezTo>
                    <a:pt x="88785" y="78776"/>
                    <a:pt x="87593" y="79358"/>
                    <a:pt x="87170" y="80470"/>
                  </a:cubicBezTo>
                  <a:cubicBezTo>
                    <a:pt x="83251" y="91300"/>
                    <a:pt x="75016" y="96808"/>
                    <a:pt x="62703" y="96808"/>
                  </a:cubicBezTo>
                  <a:cubicBezTo>
                    <a:pt x="48669" y="96808"/>
                    <a:pt x="37495" y="87461"/>
                    <a:pt x="35720" y="74698"/>
                  </a:cubicBezTo>
                  <a:lnTo>
                    <a:pt x="116773" y="74698"/>
                  </a:lnTo>
                  <a:cubicBezTo>
                    <a:pt x="117992" y="74698"/>
                    <a:pt x="118971" y="73692"/>
                    <a:pt x="118998" y="72500"/>
                  </a:cubicBezTo>
                  <a:cubicBezTo>
                    <a:pt x="119024" y="72368"/>
                    <a:pt x="119051" y="72050"/>
                    <a:pt x="119077" y="71600"/>
                  </a:cubicBezTo>
                  <a:cubicBezTo>
                    <a:pt x="119210" y="69852"/>
                    <a:pt x="119474" y="66251"/>
                    <a:pt x="119474" y="62756"/>
                  </a:cubicBezTo>
                  <a:cubicBezTo>
                    <a:pt x="119474" y="24070"/>
                    <a:pt x="96543" y="53"/>
                    <a:pt x="59605" y="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81" name="Google Shape;981;p61"/>
            <p:cNvSpPr/>
            <p:nvPr/>
          </p:nvSpPr>
          <p:spPr>
            <a:xfrm>
              <a:off x="1038375" y="6303288"/>
              <a:ext cx="110974" cy="124266"/>
            </a:xfrm>
            <a:custGeom>
              <a:rect b="b" l="l" r="r" t="t"/>
              <a:pathLst>
                <a:path extrusionOk="0" h="124266" w="110974">
                  <a:moveTo>
                    <a:pt x="66516" y="26"/>
                  </a:moveTo>
                  <a:cubicBezTo>
                    <a:pt x="56401" y="26"/>
                    <a:pt x="43638" y="3548"/>
                    <a:pt x="35059" y="13028"/>
                  </a:cubicBezTo>
                  <a:lnTo>
                    <a:pt x="35059" y="5322"/>
                  </a:lnTo>
                  <a:cubicBezTo>
                    <a:pt x="35059" y="4104"/>
                    <a:pt x="34079" y="3098"/>
                    <a:pt x="32834" y="3098"/>
                  </a:cubicBezTo>
                  <a:lnTo>
                    <a:pt x="2251" y="3098"/>
                  </a:lnTo>
                  <a:cubicBezTo>
                    <a:pt x="1006" y="3098"/>
                    <a:pt x="0" y="4104"/>
                    <a:pt x="0" y="5322"/>
                  </a:cubicBezTo>
                  <a:lnTo>
                    <a:pt x="0" y="122043"/>
                  </a:lnTo>
                  <a:cubicBezTo>
                    <a:pt x="0" y="123261"/>
                    <a:pt x="1006" y="124267"/>
                    <a:pt x="2251" y="124267"/>
                  </a:cubicBezTo>
                  <a:lnTo>
                    <a:pt x="33788" y="124267"/>
                  </a:lnTo>
                  <a:cubicBezTo>
                    <a:pt x="35006" y="124267"/>
                    <a:pt x="36012" y="123261"/>
                    <a:pt x="36012" y="122043"/>
                  </a:cubicBezTo>
                  <a:lnTo>
                    <a:pt x="36012" y="54891"/>
                  </a:lnTo>
                  <a:cubicBezTo>
                    <a:pt x="36012" y="43955"/>
                    <a:pt x="42076" y="32914"/>
                    <a:pt x="55606" y="32914"/>
                  </a:cubicBezTo>
                  <a:cubicBezTo>
                    <a:pt x="72447" y="32914"/>
                    <a:pt x="74963" y="46100"/>
                    <a:pt x="74963" y="53938"/>
                  </a:cubicBezTo>
                  <a:lnTo>
                    <a:pt x="74963" y="122016"/>
                  </a:lnTo>
                  <a:cubicBezTo>
                    <a:pt x="74963" y="123234"/>
                    <a:pt x="75969" y="124240"/>
                    <a:pt x="77187" y="124240"/>
                  </a:cubicBezTo>
                  <a:lnTo>
                    <a:pt x="108750" y="124240"/>
                  </a:lnTo>
                  <a:cubicBezTo>
                    <a:pt x="109968" y="124240"/>
                    <a:pt x="110975" y="123234"/>
                    <a:pt x="110975" y="122016"/>
                  </a:cubicBezTo>
                  <a:lnTo>
                    <a:pt x="110975" y="48483"/>
                  </a:lnTo>
                  <a:cubicBezTo>
                    <a:pt x="110975" y="18588"/>
                    <a:pt x="93948" y="0"/>
                    <a:pt x="66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Quote or call-out" showMasterSp="0">
  <p:cSld name="1_Quote or call-out">
    <p:bg>
      <p:bgPr>
        <a:solidFill>
          <a:schemeClr val="dk2"/>
        </a:solidFill>
      </p:bgPr>
    </p:bg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62"/>
          <p:cNvSpPr/>
          <p:nvPr/>
        </p:nvSpPr>
        <p:spPr>
          <a:xfrm>
            <a:off x="2690226" y="1583702"/>
            <a:ext cx="3763500" cy="2163600"/>
          </a:xfrm>
          <a:prstGeom prst="roundRect">
            <a:avLst>
              <a:gd fmla="val 2912" name="adj"/>
            </a:avLst>
          </a:prstGeom>
          <a:solidFill>
            <a:srgbClr val="EDEDED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84" name="Google Shape;984;p62"/>
          <p:cNvSpPr txBox="1"/>
          <p:nvPr>
            <p:ph idx="1" type="body"/>
          </p:nvPr>
        </p:nvSpPr>
        <p:spPr>
          <a:xfrm>
            <a:off x="359569" y="356212"/>
            <a:ext cx="8424900" cy="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grpSp>
        <p:nvGrpSpPr>
          <p:cNvPr id="985" name="Google Shape;985;p62"/>
          <p:cNvGrpSpPr/>
          <p:nvPr/>
        </p:nvGrpSpPr>
        <p:grpSpPr>
          <a:xfrm>
            <a:off x="8281988" y="4686218"/>
            <a:ext cx="502443" cy="168387"/>
            <a:chOff x="479425" y="6248291"/>
            <a:chExt cx="669924" cy="224516"/>
          </a:xfrm>
        </p:grpSpPr>
        <p:sp>
          <p:nvSpPr>
            <p:cNvPr id="986" name="Google Shape;986;p62"/>
            <p:cNvSpPr/>
            <p:nvPr/>
          </p:nvSpPr>
          <p:spPr>
            <a:xfrm>
              <a:off x="479425" y="6254460"/>
              <a:ext cx="130354" cy="172617"/>
            </a:xfrm>
            <a:custGeom>
              <a:rect b="b" l="l" r="r" t="t"/>
              <a:pathLst>
                <a:path extrusionOk="0" h="172617" w="130354">
                  <a:moveTo>
                    <a:pt x="92227" y="54176"/>
                  </a:moveTo>
                  <a:cubicBezTo>
                    <a:pt x="92227" y="67151"/>
                    <a:pt x="82986" y="75201"/>
                    <a:pt x="68131" y="75201"/>
                  </a:cubicBezTo>
                  <a:lnTo>
                    <a:pt x="37415" y="75201"/>
                  </a:lnTo>
                  <a:lnTo>
                    <a:pt x="37415" y="32914"/>
                  </a:lnTo>
                  <a:lnTo>
                    <a:pt x="68131" y="32914"/>
                  </a:lnTo>
                  <a:cubicBezTo>
                    <a:pt x="83198" y="32914"/>
                    <a:pt x="92227" y="40857"/>
                    <a:pt x="92227" y="54176"/>
                  </a:cubicBezTo>
                  <a:close/>
                  <a:moveTo>
                    <a:pt x="95272" y="102951"/>
                  </a:moveTo>
                  <a:cubicBezTo>
                    <a:pt x="117144" y="95563"/>
                    <a:pt x="130119" y="77425"/>
                    <a:pt x="130119" y="53938"/>
                  </a:cubicBezTo>
                  <a:cubicBezTo>
                    <a:pt x="130119" y="22190"/>
                    <a:pt x="107162" y="0"/>
                    <a:pt x="74274" y="0"/>
                  </a:cubicBez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70394"/>
                  </a:lnTo>
                  <a:cubicBezTo>
                    <a:pt x="0" y="171638"/>
                    <a:pt x="1006" y="172618"/>
                    <a:pt x="2224" y="172618"/>
                  </a:cubicBezTo>
                  <a:lnTo>
                    <a:pt x="35191" y="172618"/>
                  </a:lnTo>
                  <a:cubicBezTo>
                    <a:pt x="36435" y="172618"/>
                    <a:pt x="37415" y="171638"/>
                    <a:pt x="37415" y="170394"/>
                  </a:cubicBezTo>
                  <a:lnTo>
                    <a:pt x="37415" y="107876"/>
                  </a:lnTo>
                  <a:lnTo>
                    <a:pt x="57275" y="107876"/>
                  </a:lnTo>
                  <a:lnTo>
                    <a:pt x="89632" y="171400"/>
                  </a:lnTo>
                  <a:cubicBezTo>
                    <a:pt x="90003" y="172168"/>
                    <a:pt x="90771" y="172618"/>
                    <a:pt x="91592" y="172618"/>
                  </a:cubicBezTo>
                  <a:lnTo>
                    <a:pt x="128133" y="172618"/>
                  </a:lnTo>
                  <a:cubicBezTo>
                    <a:pt x="128901" y="172618"/>
                    <a:pt x="129642" y="172221"/>
                    <a:pt x="130040" y="171559"/>
                  </a:cubicBezTo>
                  <a:cubicBezTo>
                    <a:pt x="130437" y="170897"/>
                    <a:pt x="130463" y="170049"/>
                    <a:pt x="130093" y="169361"/>
                  </a:cubicBezTo>
                  <a:lnTo>
                    <a:pt x="95272" y="10295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87" name="Google Shape;987;p62"/>
            <p:cNvSpPr/>
            <p:nvPr/>
          </p:nvSpPr>
          <p:spPr>
            <a:xfrm>
              <a:off x="627814" y="6279827"/>
              <a:ext cx="43399" cy="43399"/>
            </a:xfrm>
            <a:custGeom>
              <a:rect b="b" l="l" r="r" t="t"/>
              <a:pathLst>
                <a:path extrusionOk="0" h="43399" w="43399">
                  <a:moveTo>
                    <a:pt x="21713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399"/>
                    <a:pt x="21713" y="43399"/>
                  </a:cubicBezTo>
                  <a:cubicBezTo>
                    <a:pt x="33496" y="43399"/>
                    <a:pt x="43399" y="33761"/>
                    <a:pt x="43399" y="21951"/>
                  </a:cubicBezTo>
                  <a:cubicBezTo>
                    <a:pt x="43399" y="10142"/>
                    <a:pt x="33867" y="0"/>
                    <a:pt x="21713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88" name="Google Shape;988;p62"/>
            <p:cNvSpPr/>
            <p:nvPr/>
          </p:nvSpPr>
          <p:spPr>
            <a:xfrm>
              <a:off x="631521" y="6337949"/>
              <a:ext cx="36011" cy="89393"/>
            </a:xfrm>
            <a:custGeom>
              <a:rect b="b" l="l" r="r" t="t"/>
              <a:pathLst>
                <a:path extrusionOk="0" h="89393" w="36011">
                  <a:moveTo>
                    <a:pt x="33788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87169"/>
                  </a:lnTo>
                  <a:cubicBezTo>
                    <a:pt x="0" y="88387"/>
                    <a:pt x="1006" y="89394"/>
                    <a:pt x="2224" y="89394"/>
                  </a:cubicBezTo>
                  <a:lnTo>
                    <a:pt x="33788" y="89394"/>
                  </a:lnTo>
                  <a:cubicBezTo>
                    <a:pt x="35006" y="89394"/>
                    <a:pt x="36012" y="88387"/>
                    <a:pt x="36012" y="87169"/>
                  </a:cubicBezTo>
                  <a:lnTo>
                    <a:pt x="36012" y="2224"/>
                  </a:lnTo>
                  <a:cubicBezTo>
                    <a:pt x="36012" y="1006"/>
                    <a:pt x="35006" y="0"/>
                    <a:pt x="33788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89" name="Google Shape;989;p62"/>
            <p:cNvSpPr/>
            <p:nvPr/>
          </p:nvSpPr>
          <p:spPr>
            <a:xfrm>
              <a:off x="697084" y="6306412"/>
              <a:ext cx="35985" cy="121168"/>
            </a:xfrm>
            <a:custGeom>
              <a:rect b="b" l="l" r="r" t="t"/>
              <a:pathLst>
                <a:path extrusionOk="0" h="121168" w="35985">
                  <a:moveTo>
                    <a:pt x="33761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18944"/>
                  </a:lnTo>
                  <a:cubicBezTo>
                    <a:pt x="0" y="120163"/>
                    <a:pt x="1006" y="121169"/>
                    <a:pt x="2224" y="121169"/>
                  </a:cubicBezTo>
                  <a:lnTo>
                    <a:pt x="33761" y="121169"/>
                  </a:lnTo>
                  <a:cubicBezTo>
                    <a:pt x="35006" y="121169"/>
                    <a:pt x="35985" y="120163"/>
                    <a:pt x="35985" y="118944"/>
                  </a:cubicBezTo>
                  <a:lnTo>
                    <a:pt x="35985" y="2224"/>
                  </a:lnTo>
                  <a:cubicBezTo>
                    <a:pt x="35985" y="1006"/>
                    <a:pt x="35006" y="0"/>
                    <a:pt x="33761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90" name="Google Shape;990;p62"/>
            <p:cNvSpPr/>
            <p:nvPr/>
          </p:nvSpPr>
          <p:spPr>
            <a:xfrm>
              <a:off x="693377" y="6248291"/>
              <a:ext cx="43399" cy="43425"/>
            </a:xfrm>
            <a:custGeom>
              <a:rect b="b" l="l" r="r" t="t"/>
              <a:pathLst>
                <a:path extrusionOk="0" h="43425" w="43399">
                  <a:moveTo>
                    <a:pt x="21686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426"/>
                    <a:pt x="21686" y="43426"/>
                  </a:cubicBezTo>
                  <a:cubicBezTo>
                    <a:pt x="33443" y="43426"/>
                    <a:pt x="43399" y="33787"/>
                    <a:pt x="43399" y="21951"/>
                  </a:cubicBezTo>
                  <a:cubicBezTo>
                    <a:pt x="43399" y="10115"/>
                    <a:pt x="33867" y="0"/>
                    <a:pt x="21686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91" name="Google Shape;991;p62"/>
            <p:cNvSpPr/>
            <p:nvPr/>
          </p:nvSpPr>
          <p:spPr>
            <a:xfrm>
              <a:off x="762011" y="6303976"/>
              <a:ext cx="124690" cy="168831"/>
            </a:xfrm>
            <a:custGeom>
              <a:rect b="b" l="l" r="r" t="t"/>
              <a:pathLst>
                <a:path extrusionOk="0" h="168831" w="124690">
                  <a:moveTo>
                    <a:pt x="89182" y="63179"/>
                  </a:moveTo>
                  <a:cubicBezTo>
                    <a:pt x="89182" y="81582"/>
                    <a:pt x="78432" y="93922"/>
                    <a:pt x="62465" y="93922"/>
                  </a:cubicBezTo>
                  <a:cubicBezTo>
                    <a:pt x="46498" y="93922"/>
                    <a:pt x="35509" y="81291"/>
                    <a:pt x="35509" y="63179"/>
                  </a:cubicBezTo>
                  <a:cubicBezTo>
                    <a:pt x="35509" y="45068"/>
                    <a:pt x="46339" y="32675"/>
                    <a:pt x="62465" y="32675"/>
                  </a:cubicBezTo>
                  <a:cubicBezTo>
                    <a:pt x="78590" y="32675"/>
                    <a:pt x="89182" y="44935"/>
                    <a:pt x="89182" y="63179"/>
                  </a:cubicBezTo>
                  <a:close/>
                  <a:moveTo>
                    <a:pt x="68634" y="0"/>
                  </a:moveTo>
                  <a:cubicBezTo>
                    <a:pt x="54971" y="0"/>
                    <a:pt x="42552" y="4766"/>
                    <a:pt x="35032" y="12498"/>
                  </a:cubicBezTo>
                  <a:lnTo>
                    <a:pt x="35032" y="4819"/>
                  </a:lnTo>
                  <a:cubicBezTo>
                    <a:pt x="35032" y="3601"/>
                    <a:pt x="34052" y="2595"/>
                    <a:pt x="32808" y="2595"/>
                  </a:cubicBezTo>
                  <a:lnTo>
                    <a:pt x="2224" y="2595"/>
                  </a:lnTo>
                  <a:cubicBezTo>
                    <a:pt x="980" y="2595"/>
                    <a:pt x="0" y="3601"/>
                    <a:pt x="0" y="4819"/>
                  </a:cubicBezTo>
                  <a:lnTo>
                    <a:pt x="0" y="166607"/>
                  </a:lnTo>
                  <a:cubicBezTo>
                    <a:pt x="0" y="167825"/>
                    <a:pt x="980" y="168831"/>
                    <a:pt x="2224" y="168831"/>
                  </a:cubicBezTo>
                  <a:lnTo>
                    <a:pt x="33761" y="168831"/>
                  </a:lnTo>
                  <a:cubicBezTo>
                    <a:pt x="35006" y="168831"/>
                    <a:pt x="35985" y="167825"/>
                    <a:pt x="35985" y="166607"/>
                  </a:cubicBezTo>
                  <a:lnTo>
                    <a:pt x="35985" y="115926"/>
                  </a:lnTo>
                  <a:cubicBezTo>
                    <a:pt x="43399" y="122678"/>
                    <a:pt x="54706" y="126597"/>
                    <a:pt x="67443" y="126597"/>
                  </a:cubicBezTo>
                  <a:cubicBezTo>
                    <a:pt x="101151" y="126597"/>
                    <a:pt x="124691" y="100409"/>
                    <a:pt x="124691" y="62941"/>
                  </a:cubicBezTo>
                  <a:cubicBezTo>
                    <a:pt x="124691" y="25473"/>
                    <a:pt x="102157" y="0"/>
                    <a:pt x="68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92" name="Google Shape;992;p62"/>
            <p:cNvSpPr/>
            <p:nvPr/>
          </p:nvSpPr>
          <p:spPr>
            <a:xfrm>
              <a:off x="898882" y="6303658"/>
              <a:ext cx="119474" cy="128291"/>
            </a:xfrm>
            <a:custGeom>
              <a:rect b="b" l="l" r="r" t="t"/>
              <a:pathLst>
                <a:path extrusionOk="0" h="128291" w="119474">
                  <a:moveTo>
                    <a:pt x="36515" y="48616"/>
                  </a:moveTo>
                  <a:cubicBezTo>
                    <a:pt x="38263" y="39242"/>
                    <a:pt x="46630" y="30054"/>
                    <a:pt x="60108" y="30054"/>
                  </a:cubicBezTo>
                  <a:cubicBezTo>
                    <a:pt x="75784" y="30054"/>
                    <a:pt x="82509" y="39269"/>
                    <a:pt x="83754" y="48616"/>
                  </a:cubicBezTo>
                  <a:lnTo>
                    <a:pt x="36515" y="48616"/>
                  </a:lnTo>
                  <a:close/>
                  <a:moveTo>
                    <a:pt x="59605" y="0"/>
                  </a:moveTo>
                  <a:cubicBezTo>
                    <a:pt x="43982" y="0"/>
                    <a:pt x="29260" y="6196"/>
                    <a:pt x="18138" y="17423"/>
                  </a:cubicBezTo>
                  <a:cubicBezTo>
                    <a:pt x="6434" y="29207"/>
                    <a:pt x="0" y="45650"/>
                    <a:pt x="0" y="63682"/>
                  </a:cubicBezTo>
                  <a:cubicBezTo>
                    <a:pt x="0" y="82933"/>
                    <a:pt x="6487" y="99376"/>
                    <a:pt x="18774" y="111239"/>
                  </a:cubicBezTo>
                  <a:cubicBezTo>
                    <a:pt x="30186" y="122228"/>
                    <a:pt x="45703" y="128292"/>
                    <a:pt x="62465" y="128292"/>
                  </a:cubicBezTo>
                  <a:cubicBezTo>
                    <a:pt x="94849" y="128292"/>
                    <a:pt x="112246" y="108326"/>
                    <a:pt x="117727" y="89685"/>
                  </a:cubicBezTo>
                  <a:cubicBezTo>
                    <a:pt x="118071" y="88520"/>
                    <a:pt x="117409" y="87275"/>
                    <a:pt x="116244" y="86931"/>
                  </a:cubicBezTo>
                  <a:lnTo>
                    <a:pt x="89897" y="79093"/>
                  </a:lnTo>
                  <a:cubicBezTo>
                    <a:pt x="88785" y="78776"/>
                    <a:pt x="87593" y="79358"/>
                    <a:pt x="87170" y="80470"/>
                  </a:cubicBezTo>
                  <a:cubicBezTo>
                    <a:pt x="83251" y="91300"/>
                    <a:pt x="75016" y="96808"/>
                    <a:pt x="62703" y="96808"/>
                  </a:cubicBezTo>
                  <a:cubicBezTo>
                    <a:pt x="48669" y="96808"/>
                    <a:pt x="37495" y="87461"/>
                    <a:pt x="35720" y="74698"/>
                  </a:cubicBezTo>
                  <a:lnTo>
                    <a:pt x="116773" y="74698"/>
                  </a:lnTo>
                  <a:cubicBezTo>
                    <a:pt x="117992" y="74698"/>
                    <a:pt x="118971" y="73692"/>
                    <a:pt x="118998" y="72500"/>
                  </a:cubicBezTo>
                  <a:cubicBezTo>
                    <a:pt x="119024" y="72368"/>
                    <a:pt x="119051" y="72050"/>
                    <a:pt x="119077" y="71600"/>
                  </a:cubicBezTo>
                  <a:cubicBezTo>
                    <a:pt x="119210" y="69852"/>
                    <a:pt x="119474" y="66251"/>
                    <a:pt x="119474" y="62756"/>
                  </a:cubicBezTo>
                  <a:cubicBezTo>
                    <a:pt x="119474" y="24070"/>
                    <a:pt x="96543" y="53"/>
                    <a:pt x="59605" y="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93" name="Google Shape;993;p62"/>
            <p:cNvSpPr/>
            <p:nvPr/>
          </p:nvSpPr>
          <p:spPr>
            <a:xfrm>
              <a:off x="1038375" y="6303288"/>
              <a:ext cx="110974" cy="124266"/>
            </a:xfrm>
            <a:custGeom>
              <a:rect b="b" l="l" r="r" t="t"/>
              <a:pathLst>
                <a:path extrusionOk="0" h="124266" w="110974">
                  <a:moveTo>
                    <a:pt x="66516" y="26"/>
                  </a:moveTo>
                  <a:cubicBezTo>
                    <a:pt x="56401" y="26"/>
                    <a:pt x="43638" y="3548"/>
                    <a:pt x="35059" y="13028"/>
                  </a:cubicBezTo>
                  <a:lnTo>
                    <a:pt x="35059" y="5322"/>
                  </a:lnTo>
                  <a:cubicBezTo>
                    <a:pt x="35059" y="4104"/>
                    <a:pt x="34079" y="3098"/>
                    <a:pt x="32834" y="3098"/>
                  </a:cubicBezTo>
                  <a:lnTo>
                    <a:pt x="2251" y="3098"/>
                  </a:lnTo>
                  <a:cubicBezTo>
                    <a:pt x="1006" y="3098"/>
                    <a:pt x="0" y="4104"/>
                    <a:pt x="0" y="5322"/>
                  </a:cubicBezTo>
                  <a:lnTo>
                    <a:pt x="0" y="122043"/>
                  </a:lnTo>
                  <a:cubicBezTo>
                    <a:pt x="0" y="123261"/>
                    <a:pt x="1006" y="124267"/>
                    <a:pt x="2251" y="124267"/>
                  </a:cubicBezTo>
                  <a:lnTo>
                    <a:pt x="33788" y="124267"/>
                  </a:lnTo>
                  <a:cubicBezTo>
                    <a:pt x="35006" y="124267"/>
                    <a:pt x="36012" y="123261"/>
                    <a:pt x="36012" y="122043"/>
                  </a:cubicBezTo>
                  <a:lnTo>
                    <a:pt x="36012" y="54891"/>
                  </a:lnTo>
                  <a:cubicBezTo>
                    <a:pt x="36012" y="43955"/>
                    <a:pt x="42076" y="32914"/>
                    <a:pt x="55606" y="32914"/>
                  </a:cubicBezTo>
                  <a:cubicBezTo>
                    <a:pt x="72447" y="32914"/>
                    <a:pt x="74963" y="46100"/>
                    <a:pt x="74963" y="53938"/>
                  </a:cubicBezTo>
                  <a:lnTo>
                    <a:pt x="74963" y="122016"/>
                  </a:lnTo>
                  <a:cubicBezTo>
                    <a:pt x="74963" y="123234"/>
                    <a:pt x="75969" y="124240"/>
                    <a:pt x="77187" y="124240"/>
                  </a:cubicBezTo>
                  <a:lnTo>
                    <a:pt x="108750" y="124240"/>
                  </a:lnTo>
                  <a:cubicBezTo>
                    <a:pt x="109968" y="124240"/>
                    <a:pt x="110975" y="123234"/>
                    <a:pt x="110975" y="122016"/>
                  </a:cubicBezTo>
                  <a:lnTo>
                    <a:pt x="110975" y="48483"/>
                  </a:lnTo>
                  <a:cubicBezTo>
                    <a:pt x="110975" y="18588"/>
                    <a:pt x="93948" y="0"/>
                    <a:pt x="66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994" name="Google Shape;994;p62"/>
          <p:cNvSpPr/>
          <p:nvPr/>
        </p:nvSpPr>
        <p:spPr>
          <a:xfrm>
            <a:off x="8089022" y="1873"/>
            <a:ext cx="1050364" cy="977193"/>
          </a:xfrm>
          <a:custGeom>
            <a:rect b="b" l="l" r="r" t="t"/>
            <a:pathLst>
              <a:path extrusionOk="0" h="1302924" w="1400485">
                <a:moveTo>
                  <a:pt x="1400485" y="1028082"/>
                </a:moveTo>
                <a:lnTo>
                  <a:pt x="1233313" y="829056"/>
                </a:lnTo>
                <a:lnTo>
                  <a:pt x="1352158" y="1207997"/>
                </a:lnTo>
                <a:cubicBezTo>
                  <a:pt x="1354354" y="1215905"/>
                  <a:pt x="1350400" y="1223154"/>
                  <a:pt x="1343150" y="1225790"/>
                </a:cubicBezTo>
                <a:lnTo>
                  <a:pt x="1159722" y="1282686"/>
                </a:lnTo>
                <a:cubicBezTo>
                  <a:pt x="1152472" y="1285322"/>
                  <a:pt x="1145004" y="1281368"/>
                  <a:pt x="1142806" y="1274778"/>
                </a:cubicBezTo>
                <a:lnTo>
                  <a:pt x="1025939" y="901769"/>
                </a:lnTo>
                <a:lnTo>
                  <a:pt x="991889" y="1291034"/>
                </a:lnTo>
                <a:cubicBezTo>
                  <a:pt x="991231" y="1298503"/>
                  <a:pt x="984640" y="1303336"/>
                  <a:pt x="977171" y="1302897"/>
                </a:cubicBezTo>
                <a:lnTo>
                  <a:pt x="785613" y="1286201"/>
                </a:lnTo>
                <a:cubicBezTo>
                  <a:pt x="778145" y="1285542"/>
                  <a:pt x="772433" y="1279611"/>
                  <a:pt x="773092" y="1272142"/>
                </a:cubicBezTo>
                <a:lnTo>
                  <a:pt x="807581" y="875847"/>
                </a:lnTo>
                <a:lnTo>
                  <a:pt x="623493" y="1227548"/>
                </a:lnTo>
                <a:cubicBezTo>
                  <a:pt x="619978" y="1234797"/>
                  <a:pt x="611851" y="1237433"/>
                  <a:pt x="605041" y="1233479"/>
                </a:cubicBezTo>
                <a:lnTo>
                  <a:pt x="434572" y="1144730"/>
                </a:lnTo>
                <a:cubicBezTo>
                  <a:pt x="427982" y="1140996"/>
                  <a:pt x="425345" y="1133087"/>
                  <a:pt x="428641" y="1126936"/>
                </a:cubicBezTo>
                <a:lnTo>
                  <a:pt x="609873" y="780288"/>
                </a:lnTo>
                <a:lnTo>
                  <a:pt x="310455" y="1031817"/>
                </a:lnTo>
                <a:cubicBezTo>
                  <a:pt x="304744" y="1035771"/>
                  <a:pt x="296177" y="1034892"/>
                  <a:pt x="291344" y="1030059"/>
                </a:cubicBezTo>
                <a:lnTo>
                  <a:pt x="167666" y="882437"/>
                </a:lnTo>
                <a:cubicBezTo>
                  <a:pt x="162833" y="876506"/>
                  <a:pt x="163712" y="867939"/>
                  <a:pt x="169423" y="863106"/>
                </a:cubicBezTo>
                <a:lnTo>
                  <a:pt x="474773" y="607184"/>
                </a:lnTo>
                <a:lnTo>
                  <a:pt x="94514" y="726248"/>
                </a:lnTo>
                <a:cubicBezTo>
                  <a:pt x="87265" y="728884"/>
                  <a:pt x="79796" y="724930"/>
                  <a:pt x="77379" y="718120"/>
                </a:cubicBezTo>
                <a:lnTo>
                  <a:pt x="20044" y="533812"/>
                </a:lnTo>
                <a:cubicBezTo>
                  <a:pt x="17847" y="527002"/>
                  <a:pt x="21801" y="519753"/>
                  <a:pt x="28831" y="517117"/>
                </a:cubicBezTo>
                <a:lnTo>
                  <a:pt x="400962" y="400688"/>
                </a:lnTo>
                <a:lnTo>
                  <a:pt x="12355" y="366858"/>
                </a:lnTo>
                <a:cubicBezTo>
                  <a:pt x="4887" y="366199"/>
                  <a:pt x="-605" y="359170"/>
                  <a:pt x="54" y="351701"/>
                </a:cubicBezTo>
                <a:lnTo>
                  <a:pt x="16749" y="159704"/>
                </a:lnTo>
                <a:cubicBezTo>
                  <a:pt x="17408" y="152235"/>
                  <a:pt x="23998" y="147183"/>
                  <a:pt x="31467" y="147842"/>
                </a:cubicBezTo>
                <a:lnTo>
                  <a:pt x="427982" y="182331"/>
                </a:lnTo>
                <a:lnTo>
                  <a:pt x="78258" y="0"/>
                </a:lnTo>
                <a:lnTo>
                  <a:pt x="1400047" y="0"/>
                </a:lnTo>
                <a:lnTo>
                  <a:pt x="1400047" y="1028522"/>
                </a:lnTo>
                <a:close/>
              </a:path>
            </a:pathLst>
          </a:cu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95" name="Google Shape;995;p62"/>
          <p:cNvSpPr/>
          <p:nvPr/>
        </p:nvSpPr>
        <p:spPr>
          <a:xfrm>
            <a:off x="1290210" y="4626530"/>
            <a:ext cx="1350346" cy="511965"/>
          </a:xfrm>
          <a:custGeom>
            <a:rect b="b" l="l" r="r" t="t"/>
            <a:pathLst>
              <a:path extrusionOk="0" h="682620" w="1800461">
                <a:moveTo>
                  <a:pt x="1800462" y="682620"/>
                </a:moveTo>
                <a:cubicBezTo>
                  <a:pt x="1719402" y="385179"/>
                  <a:pt x="1493355" y="138483"/>
                  <a:pt x="1173068" y="40508"/>
                </a:cubicBezTo>
                <a:cubicBezTo>
                  <a:pt x="680555" y="-110189"/>
                  <a:pt x="155530" y="172753"/>
                  <a:pt x="3295" y="670538"/>
                </a:cubicBezTo>
                <a:cubicBezTo>
                  <a:pt x="1977" y="674493"/>
                  <a:pt x="1098" y="678666"/>
                  <a:pt x="0" y="682620"/>
                </a:cubicBezTo>
                <a:lnTo>
                  <a:pt x="1800462" y="682620"/>
                </a:lnTo>
                <a:close/>
              </a:path>
            </a:pathLst>
          </a:cu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96" name="Google Shape;996;p62"/>
          <p:cNvSpPr/>
          <p:nvPr/>
        </p:nvSpPr>
        <p:spPr>
          <a:xfrm rot="10800000">
            <a:off x="2986200" y="3687989"/>
            <a:ext cx="480900" cy="480900"/>
          </a:xfrm>
          <a:prstGeom prst="triangle">
            <a:avLst>
              <a:gd fmla="val 0" name="adj"/>
            </a:avLst>
          </a:prstGeom>
          <a:solidFill>
            <a:srgbClr val="EDEDED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97" name="Google Shape;997;p62"/>
          <p:cNvSpPr txBox="1"/>
          <p:nvPr>
            <p:ph idx="2" type="body"/>
          </p:nvPr>
        </p:nvSpPr>
        <p:spPr>
          <a:xfrm>
            <a:off x="2855801" y="2144486"/>
            <a:ext cx="3425100" cy="1434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/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/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/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98" name="Google Shape;998;p62"/>
          <p:cNvSpPr txBox="1"/>
          <p:nvPr>
            <p:ph type="title"/>
          </p:nvPr>
        </p:nvSpPr>
        <p:spPr>
          <a:xfrm>
            <a:off x="359569" y="598951"/>
            <a:ext cx="8424900" cy="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rimson Pr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99" name="Google Shape;999;p62"/>
          <p:cNvSpPr txBox="1"/>
          <p:nvPr>
            <p:ph idx="3" type="body"/>
          </p:nvPr>
        </p:nvSpPr>
        <p:spPr>
          <a:xfrm>
            <a:off x="3593306" y="3822452"/>
            <a:ext cx="26880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/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/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00" name="Google Shape;1000;p62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Quote or call-out" showMasterSp="0">
  <p:cSld name="3_Quote or call-out">
    <p:bg>
      <p:bgPr>
        <a:solidFill>
          <a:schemeClr val="dk2"/>
        </a:solidFill>
      </p:bgPr>
    </p:bg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63"/>
          <p:cNvSpPr/>
          <p:nvPr>
            <p:ph idx="2" type="pic"/>
          </p:nvPr>
        </p:nvSpPr>
        <p:spPr>
          <a:xfrm>
            <a:off x="4110863" y="0"/>
            <a:ext cx="5033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003" name="Google Shape;1003;p63"/>
          <p:cNvSpPr txBox="1"/>
          <p:nvPr>
            <p:ph idx="1" type="body"/>
          </p:nvPr>
        </p:nvSpPr>
        <p:spPr>
          <a:xfrm>
            <a:off x="359569" y="356212"/>
            <a:ext cx="8424900" cy="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grpSp>
        <p:nvGrpSpPr>
          <p:cNvPr id="1004" name="Google Shape;1004;p63"/>
          <p:cNvGrpSpPr/>
          <p:nvPr/>
        </p:nvGrpSpPr>
        <p:grpSpPr>
          <a:xfrm>
            <a:off x="8281988" y="4686218"/>
            <a:ext cx="502443" cy="168387"/>
            <a:chOff x="479425" y="6248291"/>
            <a:chExt cx="669924" cy="224516"/>
          </a:xfrm>
        </p:grpSpPr>
        <p:sp>
          <p:nvSpPr>
            <p:cNvPr id="1005" name="Google Shape;1005;p63"/>
            <p:cNvSpPr/>
            <p:nvPr/>
          </p:nvSpPr>
          <p:spPr>
            <a:xfrm>
              <a:off x="479425" y="6254460"/>
              <a:ext cx="130354" cy="172617"/>
            </a:xfrm>
            <a:custGeom>
              <a:rect b="b" l="l" r="r" t="t"/>
              <a:pathLst>
                <a:path extrusionOk="0" h="172617" w="130354">
                  <a:moveTo>
                    <a:pt x="92227" y="54176"/>
                  </a:moveTo>
                  <a:cubicBezTo>
                    <a:pt x="92227" y="67151"/>
                    <a:pt x="82986" y="75201"/>
                    <a:pt x="68131" y="75201"/>
                  </a:cubicBezTo>
                  <a:lnTo>
                    <a:pt x="37415" y="75201"/>
                  </a:lnTo>
                  <a:lnTo>
                    <a:pt x="37415" y="32914"/>
                  </a:lnTo>
                  <a:lnTo>
                    <a:pt x="68131" y="32914"/>
                  </a:lnTo>
                  <a:cubicBezTo>
                    <a:pt x="83198" y="32914"/>
                    <a:pt x="92227" y="40857"/>
                    <a:pt x="92227" y="54176"/>
                  </a:cubicBezTo>
                  <a:close/>
                  <a:moveTo>
                    <a:pt x="95272" y="102951"/>
                  </a:moveTo>
                  <a:cubicBezTo>
                    <a:pt x="117144" y="95563"/>
                    <a:pt x="130119" y="77425"/>
                    <a:pt x="130119" y="53938"/>
                  </a:cubicBezTo>
                  <a:cubicBezTo>
                    <a:pt x="130119" y="22190"/>
                    <a:pt x="107162" y="0"/>
                    <a:pt x="74274" y="0"/>
                  </a:cubicBez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70394"/>
                  </a:lnTo>
                  <a:cubicBezTo>
                    <a:pt x="0" y="171638"/>
                    <a:pt x="1006" y="172618"/>
                    <a:pt x="2224" y="172618"/>
                  </a:cubicBezTo>
                  <a:lnTo>
                    <a:pt x="35191" y="172618"/>
                  </a:lnTo>
                  <a:cubicBezTo>
                    <a:pt x="36435" y="172618"/>
                    <a:pt x="37415" y="171638"/>
                    <a:pt x="37415" y="170394"/>
                  </a:cubicBezTo>
                  <a:lnTo>
                    <a:pt x="37415" y="107876"/>
                  </a:lnTo>
                  <a:lnTo>
                    <a:pt x="57275" y="107876"/>
                  </a:lnTo>
                  <a:lnTo>
                    <a:pt x="89632" y="171400"/>
                  </a:lnTo>
                  <a:cubicBezTo>
                    <a:pt x="90003" y="172168"/>
                    <a:pt x="90771" y="172618"/>
                    <a:pt x="91592" y="172618"/>
                  </a:cubicBezTo>
                  <a:lnTo>
                    <a:pt x="128133" y="172618"/>
                  </a:lnTo>
                  <a:cubicBezTo>
                    <a:pt x="128901" y="172618"/>
                    <a:pt x="129642" y="172221"/>
                    <a:pt x="130040" y="171559"/>
                  </a:cubicBezTo>
                  <a:cubicBezTo>
                    <a:pt x="130437" y="170897"/>
                    <a:pt x="130463" y="170049"/>
                    <a:pt x="130093" y="169361"/>
                  </a:cubicBezTo>
                  <a:lnTo>
                    <a:pt x="95272" y="10295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006" name="Google Shape;1006;p63"/>
            <p:cNvSpPr/>
            <p:nvPr/>
          </p:nvSpPr>
          <p:spPr>
            <a:xfrm>
              <a:off x="627814" y="6279827"/>
              <a:ext cx="43399" cy="43399"/>
            </a:xfrm>
            <a:custGeom>
              <a:rect b="b" l="l" r="r" t="t"/>
              <a:pathLst>
                <a:path extrusionOk="0" h="43399" w="43399">
                  <a:moveTo>
                    <a:pt x="21713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399"/>
                    <a:pt x="21713" y="43399"/>
                  </a:cubicBezTo>
                  <a:cubicBezTo>
                    <a:pt x="33496" y="43399"/>
                    <a:pt x="43399" y="33761"/>
                    <a:pt x="43399" y="21951"/>
                  </a:cubicBezTo>
                  <a:cubicBezTo>
                    <a:pt x="43399" y="10142"/>
                    <a:pt x="33867" y="0"/>
                    <a:pt x="21713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007" name="Google Shape;1007;p63"/>
            <p:cNvSpPr/>
            <p:nvPr/>
          </p:nvSpPr>
          <p:spPr>
            <a:xfrm>
              <a:off x="631521" y="6337949"/>
              <a:ext cx="36011" cy="89393"/>
            </a:xfrm>
            <a:custGeom>
              <a:rect b="b" l="l" r="r" t="t"/>
              <a:pathLst>
                <a:path extrusionOk="0" h="89393" w="36011">
                  <a:moveTo>
                    <a:pt x="33788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87169"/>
                  </a:lnTo>
                  <a:cubicBezTo>
                    <a:pt x="0" y="88387"/>
                    <a:pt x="1006" y="89394"/>
                    <a:pt x="2224" y="89394"/>
                  </a:cubicBezTo>
                  <a:lnTo>
                    <a:pt x="33788" y="89394"/>
                  </a:lnTo>
                  <a:cubicBezTo>
                    <a:pt x="35006" y="89394"/>
                    <a:pt x="36012" y="88387"/>
                    <a:pt x="36012" y="87169"/>
                  </a:cubicBezTo>
                  <a:lnTo>
                    <a:pt x="36012" y="2224"/>
                  </a:lnTo>
                  <a:cubicBezTo>
                    <a:pt x="36012" y="1006"/>
                    <a:pt x="35006" y="0"/>
                    <a:pt x="33788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008" name="Google Shape;1008;p63"/>
            <p:cNvSpPr/>
            <p:nvPr/>
          </p:nvSpPr>
          <p:spPr>
            <a:xfrm>
              <a:off x="697084" y="6306412"/>
              <a:ext cx="35985" cy="121168"/>
            </a:xfrm>
            <a:custGeom>
              <a:rect b="b" l="l" r="r" t="t"/>
              <a:pathLst>
                <a:path extrusionOk="0" h="121168" w="35985">
                  <a:moveTo>
                    <a:pt x="33761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18944"/>
                  </a:lnTo>
                  <a:cubicBezTo>
                    <a:pt x="0" y="120163"/>
                    <a:pt x="1006" y="121169"/>
                    <a:pt x="2224" y="121169"/>
                  </a:cubicBezTo>
                  <a:lnTo>
                    <a:pt x="33761" y="121169"/>
                  </a:lnTo>
                  <a:cubicBezTo>
                    <a:pt x="35006" y="121169"/>
                    <a:pt x="35985" y="120163"/>
                    <a:pt x="35985" y="118944"/>
                  </a:cubicBezTo>
                  <a:lnTo>
                    <a:pt x="35985" y="2224"/>
                  </a:lnTo>
                  <a:cubicBezTo>
                    <a:pt x="35985" y="1006"/>
                    <a:pt x="35006" y="0"/>
                    <a:pt x="33761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009" name="Google Shape;1009;p63"/>
            <p:cNvSpPr/>
            <p:nvPr/>
          </p:nvSpPr>
          <p:spPr>
            <a:xfrm>
              <a:off x="693377" y="6248291"/>
              <a:ext cx="43399" cy="43425"/>
            </a:xfrm>
            <a:custGeom>
              <a:rect b="b" l="l" r="r" t="t"/>
              <a:pathLst>
                <a:path extrusionOk="0" h="43425" w="43399">
                  <a:moveTo>
                    <a:pt x="21686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426"/>
                    <a:pt x="21686" y="43426"/>
                  </a:cubicBezTo>
                  <a:cubicBezTo>
                    <a:pt x="33443" y="43426"/>
                    <a:pt x="43399" y="33787"/>
                    <a:pt x="43399" y="21951"/>
                  </a:cubicBezTo>
                  <a:cubicBezTo>
                    <a:pt x="43399" y="10115"/>
                    <a:pt x="33867" y="0"/>
                    <a:pt x="21686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010" name="Google Shape;1010;p63"/>
            <p:cNvSpPr/>
            <p:nvPr/>
          </p:nvSpPr>
          <p:spPr>
            <a:xfrm>
              <a:off x="762011" y="6303976"/>
              <a:ext cx="124690" cy="168831"/>
            </a:xfrm>
            <a:custGeom>
              <a:rect b="b" l="l" r="r" t="t"/>
              <a:pathLst>
                <a:path extrusionOk="0" h="168831" w="124690">
                  <a:moveTo>
                    <a:pt x="89182" y="63179"/>
                  </a:moveTo>
                  <a:cubicBezTo>
                    <a:pt x="89182" y="81582"/>
                    <a:pt x="78432" y="93922"/>
                    <a:pt x="62465" y="93922"/>
                  </a:cubicBezTo>
                  <a:cubicBezTo>
                    <a:pt x="46498" y="93922"/>
                    <a:pt x="35509" y="81291"/>
                    <a:pt x="35509" y="63179"/>
                  </a:cubicBezTo>
                  <a:cubicBezTo>
                    <a:pt x="35509" y="45068"/>
                    <a:pt x="46339" y="32675"/>
                    <a:pt x="62465" y="32675"/>
                  </a:cubicBezTo>
                  <a:cubicBezTo>
                    <a:pt x="78590" y="32675"/>
                    <a:pt x="89182" y="44935"/>
                    <a:pt x="89182" y="63179"/>
                  </a:cubicBezTo>
                  <a:close/>
                  <a:moveTo>
                    <a:pt x="68634" y="0"/>
                  </a:moveTo>
                  <a:cubicBezTo>
                    <a:pt x="54971" y="0"/>
                    <a:pt x="42552" y="4766"/>
                    <a:pt x="35032" y="12498"/>
                  </a:cubicBezTo>
                  <a:lnTo>
                    <a:pt x="35032" y="4819"/>
                  </a:lnTo>
                  <a:cubicBezTo>
                    <a:pt x="35032" y="3601"/>
                    <a:pt x="34052" y="2595"/>
                    <a:pt x="32808" y="2595"/>
                  </a:cubicBezTo>
                  <a:lnTo>
                    <a:pt x="2224" y="2595"/>
                  </a:lnTo>
                  <a:cubicBezTo>
                    <a:pt x="980" y="2595"/>
                    <a:pt x="0" y="3601"/>
                    <a:pt x="0" y="4819"/>
                  </a:cubicBezTo>
                  <a:lnTo>
                    <a:pt x="0" y="166607"/>
                  </a:lnTo>
                  <a:cubicBezTo>
                    <a:pt x="0" y="167825"/>
                    <a:pt x="980" y="168831"/>
                    <a:pt x="2224" y="168831"/>
                  </a:cubicBezTo>
                  <a:lnTo>
                    <a:pt x="33761" y="168831"/>
                  </a:lnTo>
                  <a:cubicBezTo>
                    <a:pt x="35006" y="168831"/>
                    <a:pt x="35985" y="167825"/>
                    <a:pt x="35985" y="166607"/>
                  </a:cubicBezTo>
                  <a:lnTo>
                    <a:pt x="35985" y="115926"/>
                  </a:lnTo>
                  <a:cubicBezTo>
                    <a:pt x="43399" y="122678"/>
                    <a:pt x="54706" y="126597"/>
                    <a:pt x="67443" y="126597"/>
                  </a:cubicBezTo>
                  <a:cubicBezTo>
                    <a:pt x="101151" y="126597"/>
                    <a:pt x="124691" y="100409"/>
                    <a:pt x="124691" y="62941"/>
                  </a:cubicBezTo>
                  <a:cubicBezTo>
                    <a:pt x="124691" y="25473"/>
                    <a:pt x="102157" y="0"/>
                    <a:pt x="68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011" name="Google Shape;1011;p63"/>
            <p:cNvSpPr/>
            <p:nvPr/>
          </p:nvSpPr>
          <p:spPr>
            <a:xfrm>
              <a:off x="898882" y="6303658"/>
              <a:ext cx="119474" cy="128291"/>
            </a:xfrm>
            <a:custGeom>
              <a:rect b="b" l="l" r="r" t="t"/>
              <a:pathLst>
                <a:path extrusionOk="0" h="128291" w="119474">
                  <a:moveTo>
                    <a:pt x="36515" y="48616"/>
                  </a:moveTo>
                  <a:cubicBezTo>
                    <a:pt x="38263" y="39242"/>
                    <a:pt x="46630" y="30054"/>
                    <a:pt x="60108" y="30054"/>
                  </a:cubicBezTo>
                  <a:cubicBezTo>
                    <a:pt x="75784" y="30054"/>
                    <a:pt x="82509" y="39269"/>
                    <a:pt x="83754" y="48616"/>
                  </a:cubicBezTo>
                  <a:lnTo>
                    <a:pt x="36515" y="48616"/>
                  </a:lnTo>
                  <a:close/>
                  <a:moveTo>
                    <a:pt x="59605" y="0"/>
                  </a:moveTo>
                  <a:cubicBezTo>
                    <a:pt x="43982" y="0"/>
                    <a:pt x="29260" y="6196"/>
                    <a:pt x="18138" y="17423"/>
                  </a:cubicBezTo>
                  <a:cubicBezTo>
                    <a:pt x="6434" y="29207"/>
                    <a:pt x="0" y="45650"/>
                    <a:pt x="0" y="63682"/>
                  </a:cubicBezTo>
                  <a:cubicBezTo>
                    <a:pt x="0" y="82933"/>
                    <a:pt x="6487" y="99376"/>
                    <a:pt x="18774" y="111239"/>
                  </a:cubicBezTo>
                  <a:cubicBezTo>
                    <a:pt x="30186" y="122228"/>
                    <a:pt x="45703" y="128292"/>
                    <a:pt x="62465" y="128292"/>
                  </a:cubicBezTo>
                  <a:cubicBezTo>
                    <a:pt x="94849" y="128292"/>
                    <a:pt x="112246" y="108326"/>
                    <a:pt x="117727" y="89685"/>
                  </a:cubicBezTo>
                  <a:cubicBezTo>
                    <a:pt x="118071" y="88520"/>
                    <a:pt x="117409" y="87275"/>
                    <a:pt x="116244" y="86931"/>
                  </a:cubicBezTo>
                  <a:lnTo>
                    <a:pt x="89897" y="79093"/>
                  </a:lnTo>
                  <a:cubicBezTo>
                    <a:pt x="88785" y="78776"/>
                    <a:pt x="87593" y="79358"/>
                    <a:pt x="87170" y="80470"/>
                  </a:cubicBezTo>
                  <a:cubicBezTo>
                    <a:pt x="83251" y="91300"/>
                    <a:pt x="75016" y="96808"/>
                    <a:pt x="62703" y="96808"/>
                  </a:cubicBezTo>
                  <a:cubicBezTo>
                    <a:pt x="48669" y="96808"/>
                    <a:pt x="37495" y="87461"/>
                    <a:pt x="35720" y="74698"/>
                  </a:cubicBezTo>
                  <a:lnTo>
                    <a:pt x="116773" y="74698"/>
                  </a:lnTo>
                  <a:cubicBezTo>
                    <a:pt x="117992" y="74698"/>
                    <a:pt x="118971" y="73692"/>
                    <a:pt x="118998" y="72500"/>
                  </a:cubicBezTo>
                  <a:cubicBezTo>
                    <a:pt x="119024" y="72368"/>
                    <a:pt x="119051" y="72050"/>
                    <a:pt x="119077" y="71600"/>
                  </a:cubicBezTo>
                  <a:cubicBezTo>
                    <a:pt x="119210" y="69852"/>
                    <a:pt x="119474" y="66251"/>
                    <a:pt x="119474" y="62756"/>
                  </a:cubicBezTo>
                  <a:cubicBezTo>
                    <a:pt x="119474" y="24070"/>
                    <a:pt x="96543" y="53"/>
                    <a:pt x="59605" y="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012" name="Google Shape;1012;p63"/>
            <p:cNvSpPr/>
            <p:nvPr/>
          </p:nvSpPr>
          <p:spPr>
            <a:xfrm>
              <a:off x="1038375" y="6303288"/>
              <a:ext cx="110974" cy="124266"/>
            </a:xfrm>
            <a:custGeom>
              <a:rect b="b" l="l" r="r" t="t"/>
              <a:pathLst>
                <a:path extrusionOk="0" h="124266" w="110974">
                  <a:moveTo>
                    <a:pt x="66516" y="26"/>
                  </a:moveTo>
                  <a:cubicBezTo>
                    <a:pt x="56401" y="26"/>
                    <a:pt x="43638" y="3548"/>
                    <a:pt x="35059" y="13028"/>
                  </a:cubicBezTo>
                  <a:lnTo>
                    <a:pt x="35059" y="5322"/>
                  </a:lnTo>
                  <a:cubicBezTo>
                    <a:pt x="35059" y="4104"/>
                    <a:pt x="34079" y="3098"/>
                    <a:pt x="32834" y="3098"/>
                  </a:cubicBezTo>
                  <a:lnTo>
                    <a:pt x="2251" y="3098"/>
                  </a:lnTo>
                  <a:cubicBezTo>
                    <a:pt x="1006" y="3098"/>
                    <a:pt x="0" y="4104"/>
                    <a:pt x="0" y="5322"/>
                  </a:cubicBezTo>
                  <a:lnTo>
                    <a:pt x="0" y="122043"/>
                  </a:lnTo>
                  <a:cubicBezTo>
                    <a:pt x="0" y="123261"/>
                    <a:pt x="1006" y="124267"/>
                    <a:pt x="2251" y="124267"/>
                  </a:cubicBezTo>
                  <a:lnTo>
                    <a:pt x="33788" y="124267"/>
                  </a:lnTo>
                  <a:cubicBezTo>
                    <a:pt x="35006" y="124267"/>
                    <a:pt x="36012" y="123261"/>
                    <a:pt x="36012" y="122043"/>
                  </a:cubicBezTo>
                  <a:lnTo>
                    <a:pt x="36012" y="54891"/>
                  </a:lnTo>
                  <a:cubicBezTo>
                    <a:pt x="36012" y="43955"/>
                    <a:pt x="42076" y="32914"/>
                    <a:pt x="55606" y="32914"/>
                  </a:cubicBezTo>
                  <a:cubicBezTo>
                    <a:pt x="72447" y="32914"/>
                    <a:pt x="74963" y="46100"/>
                    <a:pt x="74963" y="53938"/>
                  </a:cubicBezTo>
                  <a:lnTo>
                    <a:pt x="74963" y="122016"/>
                  </a:lnTo>
                  <a:cubicBezTo>
                    <a:pt x="74963" y="123234"/>
                    <a:pt x="75969" y="124240"/>
                    <a:pt x="77187" y="124240"/>
                  </a:cubicBezTo>
                  <a:lnTo>
                    <a:pt x="108750" y="124240"/>
                  </a:lnTo>
                  <a:cubicBezTo>
                    <a:pt x="109968" y="124240"/>
                    <a:pt x="110975" y="123234"/>
                    <a:pt x="110975" y="122016"/>
                  </a:cubicBezTo>
                  <a:lnTo>
                    <a:pt x="110975" y="48483"/>
                  </a:lnTo>
                  <a:cubicBezTo>
                    <a:pt x="110975" y="18588"/>
                    <a:pt x="93948" y="0"/>
                    <a:pt x="66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1013" name="Google Shape;1013;p63"/>
          <p:cNvSpPr/>
          <p:nvPr/>
        </p:nvSpPr>
        <p:spPr>
          <a:xfrm>
            <a:off x="8089022" y="1873"/>
            <a:ext cx="1050364" cy="977193"/>
          </a:xfrm>
          <a:custGeom>
            <a:rect b="b" l="l" r="r" t="t"/>
            <a:pathLst>
              <a:path extrusionOk="0" h="1302924" w="1400485">
                <a:moveTo>
                  <a:pt x="1400485" y="1028082"/>
                </a:moveTo>
                <a:lnTo>
                  <a:pt x="1233313" y="829056"/>
                </a:lnTo>
                <a:lnTo>
                  <a:pt x="1352158" y="1207997"/>
                </a:lnTo>
                <a:cubicBezTo>
                  <a:pt x="1354354" y="1215905"/>
                  <a:pt x="1350400" y="1223154"/>
                  <a:pt x="1343150" y="1225790"/>
                </a:cubicBezTo>
                <a:lnTo>
                  <a:pt x="1159722" y="1282686"/>
                </a:lnTo>
                <a:cubicBezTo>
                  <a:pt x="1152472" y="1285322"/>
                  <a:pt x="1145004" y="1281368"/>
                  <a:pt x="1142806" y="1274778"/>
                </a:cubicBezTo>
                <a:lnTo>
                  <a:pt x="1025939" y="901769"/>
                </a:lnTo>
                <a:lnTo>
                  <a:pt x="991889" y="1291034"/>
                </a:lnTo>
                <a:cubicBezTo>
                  <a:pt x="991231" y="1298503"/>
                  <a:pt x="984640" y="1303336"/>
                  <a:pt x="977171" y="1302897"/>
                </a:cubicBezTo>
                <a:lnTo>
                  <a:pt x="785613" y="1286201"/>
                </a:lnTo>
                <a:cubicBezTo>
                  <a:pt x="778145" y="1285542"/>
                  <a:pt x="772433" y="1279611"/>
                  <a:pt x="773092" y="1272142"/>
                </a:cubicBezTo>
                <a:lnTo>
                  <a:pt x="807581" y="875847"/>
                </a:lnTo>
                <a:lnTo>
                  <a:pt x="623493" y="1227548"/>
                </a:lnTo>
                <a:cubicBezTo>
                  <a:pt x="619978" y="1234797"/>
                  <a:pt x="611851" y="1237433"/>
                  <a:pt x="605041" y="1233479"/>
                </a:cubicBezTo>
                <a:lnTo>
                  <a:pt x="434572" y="1144730"/>
                </a:lnTo>
                <a:cubicBezTo>
                  <a:pt x="427982" y="1140996"/>
                  <a:pt x="425345" y="1133087"/>
                  <a:pt x="428641" y="1126936"/>
                </a:cubicBezTo>
                <a:lnTo>
                  <a:pt x="609873" y="780288"/>
                </a:lnTo>
                <a:lnTo>
                  <a:pt x="310455" y="1031817"/>
                </a:lnTo>
                <a:cubicBezTo>
                  <a:pt x="304744" y="1035771"/>
                  <a:pt x="296177" y="1034892"/>
                  <a:pt x="291344" y="1030059"/>
                </a:cubicBezTo>
                <a:lnTo>
                  <a:pt x="167666" y="882437"/>
                </a:lnTo>
                <a:cubicBezTo>
                  <a:pt x="162833" y="876506"/>
                  <a:pt x="163712" y="867939"/>
                  <a:pt x="169423" y="863106"/>
                </a:cubicBezTo>
                <a:lnTo>
                  <a:pt x="474773" y="607184"/>
                </a:lnTo>
                <a:lnTo>
                  <a:pt x="94514" y="726248"/>
                </a:lnTo>
                <a:cubicBezTo>
                  <a:pt x="87265" y="728884"/>
                  <a:pt x="79796" y="724930"/>
                  <a:pt x="77379" y="718120"/>
                </a:cubicBezTo>
                <a:lnTo>
                  <a:pt x="20044" y="533812"/>
                </a:lnTo>
                <a:cubicBezTo>
                  <a:pt x="17847" y="527002"/>
                  <a:pt x="21801" y="519753"/>
                  <a:pt x="28831" y="517117"/>
                </a:cubicBezTo>
                <a:lnTo>
                  <a:pt x="400962" y="400688"/>
                </a:lnTo>
                <a:lnTo>
                  <a:pt x="12355" y="366858"/>
                </a:lnTo>
                <a:cubicBezTo>
                  <a:pt x="4887" y="366199"/>
                  <a:pt x="-605" y="359170"/>
                  <a:pt x="54" y="351701"/>
                </a:cubicBezTo>
                <a:lnTo>
                  <a:pt x="16749" y="159704"/>
                </a:lnTo>
                <a:cubicBezTo>
                  <a:pt x="17408" y="152235"/>
                  <a:pt x="23998" y="147183"/>
                  <a:pt x="31467" y="147842"/>
                </a:cubicBezTo>
                <a:lnTo>
                  <a:pt x="427982" y="182331"/>
                </a:lnTo>
                <a:lnTo>
                  <a:pt x="78258" y="0"/>
                </a:lnTo>
                <a:lnTo>
                  <a:pt x="1400047" y="0"/>
                </a:lnTo>
                <a:lnTo>
                  <a:pt x="1400047" y="1028522"/>
                </a:lnTo>
                <a:close/>
              </a:path>
            </a:pathLst>
          </a:cu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14" name="Google Shape;1014;p63"/>
          <p:cNvSpPr/>
          <p:nvPr/>
        </p:nvSpPr>
        <p:spPr>
          <a:xfrm>
            <a:off x="1290210" y="4626530"/>
            <a:ext cx="1350346" cy="511965"/>
          </a:xfrm>
          <a:custGeom>
            <a:rect b="b" l="l" r="r" t="t"/>
            <a:pathLst>
              <a:path extrusionOk="0" h="682620" w="1800461">
                <a:moveTo>
                  <a:pt x="1800462" y="682620"/>
                </a:moveTo>
                <a:cubicBezTo>
                  <a:pt x="1719402" y="385179"/>
                  <a:pt x="1493355" y="138483"/>
                  <a:pt x="1173068" y="40508"/>
                </a:cubicBezTo>
                <a:cubicBezTo>
                  <a:pt x="680555" y="-110189"/>
                  <a:pt x="155530" y="172753"/>
                  <a:pt x="3295" y="670538"/>
                </a:cubicBezTo>
                <a:cubicBezTo>
                  <a:pt x="1977" y="674493"/>
                  <a:pt x="1098" y="678666"/>
                  <a:pt x="0" y="682620"/>
                </a:cubicBezTo>
                <a:lnTo>
                  <a:pt x="1800462" y="682620"/>
                </a:lnTo>
                <a:close/>
              </a:path>
            </a:pathLst>
          </a:cu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15" name="Google Shape;1015;p63"/>
          <p:cNvSpPr/>
          <p:nvPr/>
        </p:nvSpPr>
        <p:spPr>
          <a:xfrm>
            <a:off x="520033" y="1582209"/>
            <a:ext cx="3763500" cy="2163600"/>
          </a:xfrm>
          <a:prstGeom prst="roundRect">
            <a:avLst>
              <a:gd fmla="val 2912" name="adj"/>
            </a:avLst>
          </a:prstGeom>
          <a:solidFill>
            <a:srgbClr val="EDEDED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16" name="Google Shape;1016;p63"/>
          <p:cNvSpPr/>
          <p:nvPr/>
        </p:nvSpPr>
        <p:spPr>
          <a:xfrm rot="10800000">
            <a:off x="816007" y="3692109"/>
            <a:ext cx="480900" cy="480900"/>
          </a:xfrm>
          <a:prstGeom prst="triangle">
            <a:avLst>
              <a:gd fmla="val 0" name="adj"/>
            </a:avLst>
          </a:prstGeom>
          <a:solidFill>
            <a:srgbClr val="EDEDED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17" name="Google Shape;1017;p63"/>
          <p:cNvSpPr txBox="1"/>
          <p:nvPr>
            <p:ph idx="3" type="body"/>
          </p:nvPr>
        </p:nvSpPr>
        <p:spPr>
          <a:xfrm>
            <a:off x="685608" y="1721546"/>
            <a:ext cx="3425100" cy="1861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/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/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/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18" name="Google Shape;1018;p63"/>
          <p:cNvSpPr txBox="1"/>
          <p:nvPr>
            <p:ph type="title"/>
          </p:nvPr>
        </p:nvSpPr>
        <p:spPr>
          <a:xfrm>
            <a:off x="359569" y="598951"/>
            <a:ext cx="8424900" cy="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rimson Pr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9" name="Google Shape;1019;p63"/>
          <p:cNvSpPr txBox="1"/>
          <p:nvPr>
            <p:ph idx="4" type="body"/>
          </p:nvPr>
        </p:nvSpPr>
        <p:spPr>
          <a:xfrm>
            <a:off x="1423113" y="3826572"/>
            <a:ext cx="26880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/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/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20" name="Google Shape;1020;p63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Quote or call-out" showMasterSp="0">
  <p:cSld name="2_Quote or call-out">
    <p:bg>
      <p:bgPr>
        <a:solidFill>
          <a:schemeClr val="dk2"/>
        </a:solidFill>
      </p:bgPr>
    </p:bg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64"/>
          <p:cNvSpPr txBox="1"/>
          <p:nvPr>
            <p:ph idx="1" type="body"/>
          </p:nvPr>
        </p:nvSpPr>
        <p:spPr>
          <a:xfrm>
            <a:off x="359569" y="356212"/>
            <a:ext cx="8424900" cy="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grpSp>
        <p:nvGrpSpPr>
          <p:cNvPr id="1023" name="Google Shape;1023;p64"/>
          <p:cNvGrpSpPr/>
          <p:nvPr/>
        </p:nvGrpSpPr>
        <p:grpSpPr>
          <a:xfrm>
            <a:off x="8281988" y="4686218"/>
            <a:ext cx="502443" cy="168387"/>
            <a:chOff x="479425" y="6248291"/>
            <a:chExt cx="669924" cy="224516"/>
          </a:xfrm>
        </p:grpSpPr>
        <p:sp>
          <p:nvSpPr>
            <p:cNvPr id="1024" name="Google Shape;1024;p64"/>
            <p:cNvSpPr/>
            <p:nvPr/>
          </p:nvSpPr>
          <p:spPr>
            <a:xfrm>
              <a:off x="479425" y="6254460"/>
              <a:ext cx="130354" cy="172617"/>
            </a:xfrm>
            <a:custGeom>
              <a:rect b="b" l="l" r="r" t="t"/>
              <a:pathLst>
                <a:path extrusionOk="0" h="172617" w="130354">
                  <a:moveTo>
                    <a:pt x="92227" y="54176"/>
                  </a:moveTo>
                  <a:cubicBezTo>
                    <a:pt x="92227" y="67151"/>
                    <a:pt x="82986" y="75201"/>
                    <a:pt x="68131" y="75201"/>
                  </a:cubicBezTo>
                  <a:lnTo>
                    <a:pt x="37415" y="75201"/>
                  </a:lnTo>
                  <a:lnTo>
                    <a:pt x="37415" y="32914"/>
                  </a:lnTo>
                  <a:lnTo>
                    <a:pt x="68131" y="32914"/>
                  </a:lnTo>
                  <a:cubicBezTo>
                    <a:pt x="83198" y="32914"/>
                    <a:pt x="92227" y="40857"/>
                    <a:pt x="92227" y="54176"/>
                  </a:cubicBezTo>
                  <a:close/>
                  <a:moveTo>
                    <a:pt x="95272" y="102951"/>
                  </a:moveTo>
                  <a:cubicBezTo>
                    <a:pt x="117144" y="95563"/>
                    <a:pt x="130119" y="77425"/>
                    <a:pt x="130119" y="53938"/>
                  </a:cubicBezTo>
                  <a:cubicBezTo>
                    <a:pt x="130119" y="22190"/>
                    <a:pt x="107162" y="0"/>
                    <a:pt x="74274" y="0"/>
                  </a:cubicBez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70394"/>
                  </a:lnTo>
                  <a:cubicBezTo>
                    <a:pt x="0" y="171638"/>
                    <a:pt x="1006" y="172618"/>
                    <a:pt x="2224" y="172618"/>
                  </a:cubicBezTo>
                  <a:lnTo>
                    <a:pt x="35191" y="172618"/>
                  </a:lnTo>
                  <a:cubicBezTo>
                    <a:pt x="36435" y="172618"/>
                    <a:pt x="37415" y="171638"/>
                    <a:pt x="37415" y="170394"/>
                  </a:cubicBezTo>
                  <a:lnTo>
                    <a:pt x="37415" y="107876"/>
                  </a:lnTo>
                  <a:lnTo>
                    <a:pt x="57275" y="107876"/>
                  </a:lnTo>
                  <a:lnTo>
                    <a:pt x="89632" y="171400"/>
                  </a:lnTo>
                  <a:cubicBezTo>
                    <a:pt x="90003" y="172168"/>
                    <a:pt x="90771" y="172618"/>
                    <a:pt x="91592" y="172618"/>
                  </a:cubicBezTo>
                  <a:lnTo>
                    <a:pt x="128133" y="172618"/>
                  </a:lnTo>
                  <a:cubicBezTo>
                    <a:pt x="128901" y="172618"/>
                    <a:pt x="129642" y="172221"/>
                    <a:pt x="130040" y="171559"/>
                  </a:cubicBezTo>
                  <a:cubicBezTo>
                    <a:pt x="130437" y="170897"/>
                    <a:pt x="130463" y="170049"/>
                    <a:pt x="130093" y="169361"/>
                  </a:cubicBezTo>
                  <a:lnTo>
                    <a:pt x="95272" y="10295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025" name="Google Shape;1025;p64"/>
            <p:cNvSpPr/>
            <p:nvPr/>
          </p:nvSpPr>
          <p:spPr>
            <a:xfrm>
              <a:off x="627814" y="6279827"/>
              <a:ext cx="43399" cy="43399"/>
            </a:xfrm>
            <a:custGeom>
              <a:rect b="b" l="l" r="r" t="t"/>
              <a:pathLst>
                <a:path extrusionOk="0" h="43399" w="43399">
                  <a:moveTo>
                    <a:pt x="21713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399"/>
                    <a:pt x="21713" y="43399"/>
                  </a:cubicBezTo>
                  <a:cubicBezTo>
                    <a:pt x="33496" y="43399"/>
                    <a:pt x="43399" y="33761"/>
                    <a:pt x="43399" y="21951"/>
                  </a:cubicBezTo>
                  <a:cubicBezTo>
                    <a:pt x="43399" y="10142"/>
                    <a:pt x="33867" y="0"/>
                    <a:pt x="21713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026" name="Google Shape;1026;p64"/>
            <p:cNvSpPr/>
            <p:nvPr/>
          </p:nvSpPr>
          <p:spPr>
            <a:xfrm>
              <a:off x="631521" y="6337949"/>
              <a:ext cx="36011" cy="89393"/>
            </a:xfrm>
            <a:custGeom>
              <a:rect b="b" l="l" r="r" t="t"/>
              <a:pathLst>
                <a:path extrusionOk="0" h="89393" w="36011">
                  <a:moveTo>
                    <a:pt x="33788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87169"/>
                  </a:lnTo>
                  <a:cubicBezTo>
                    <a:pt x="0" y="88387"/>
                    <a:pt x="1006" y="89394"/>
                    <a:pt x="2224" y="89394"/>
                  </a:cubicBezTo>
                  <a:lnTo>
                    <a:pt x="33788" y="89394"/>
                  </a:lnTo>
                  <a:cubicBezTo>
                    <a:pt x="35006" y="89394"/>
                    <a:pt x="36012" y="88387"/>
                    <a:pt x="36012" y="87169"/>
                  </a:cubicBezTo>
                  <a:lnTo>
                    <a:pt x="36012" y="2224"/>
                  </a:lnTo>
                  <a:cubicBezTo>
                    <a:pt x="36012" y="1006"/>
                    <a:pt x="35006" y="0"/>
                    <a:pt x="33788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027" name="Google Shape;1027;p64"/>
            <p:cNvSpPr/>
            <p:nvPr/>
          </p:nvSpPr>
          <p:spPr>
            <a:xfrm>
              <a:off x="697084" y="6306412"/>
              <a:ext cx="35985" cy="121168"/>
            </a:xfrm>
            <a:custGeom>
              <a:rect b="b" l="l" r="r" t="t"/>
              <a:pathLst>
                <a:path extrusionOk="0" h="121168" w="35985">
                  <a:moveTo>
                    <a:pt x="33761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18944"/>
                  </a:lnTo>
                  <a:cubicBezTo>
                    <a:pt x="0" y="120163"/>
                    <a:pt x="1006" y="121169"/>
                    <a:pt x="2224" y="121169"/>
                  </a:cubicBezTo>
                  <a:lnTo>
                    <a:pt x="33761" y="121169"/>
                  </a:lnTo>
                  <a:cubicBezTo>
                    <a:pt x="35006" y="121169"/>
                    <a:pt x="35985" y="120163"/>
                    <a:pt x="35985" y="118944"/>
                  </a:cubicBezTo>
                  <a:lnTo>
                    <a:pt x="35985" y="2224"/>
                  </a:lnTo>
                  <a:cubicBezTo>
                    <a:pt x="35985" y="1006"/>
                    <a:pt x="35006" y="0"/>
                    <a:pt x="33761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028" name="Google Shape;1028;p64"/>
            <p:cNvSpPr/>
            <p:nvPr/>
          </p:nvSpPr>
          <p:spPr>
            <a:xfrm>
              <a:off x="693377" y="6248291"/>
              <a:ext cx="43399" cy="43425"/>
            </a:xfrm>
            <a:custGeom>
              <a:rect b="b" l="l" r="r" t="t"/>
              <a:pathLst>
                <a:path extrusionOk="0" h="43425" w="43399">
                  <a:moveTo>
                    <a:pt x="21686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426"/>
                    <a:pt x="21686" y="43426"/>
                  </a:cubicBezTo>
                  <a:cubicBezTo>
                    <a:pt x="33443" y="43426"/>
                    <a:pt x="43399" y="33787"/>
                    <a:pt x="43399" y="21951"/>
                  </a:cubicBezTo>
                  <a:cubicBezTo>
                    <a:pt x="43399" y="10115"/>
                    <a:pt x="33867" y="0"/>
                    <a:pt x="21686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029" name="Google Shape;1029;p64"/>
            <p:cNvSpPr/>
            <p:nvPr/>
          </p:nvSpPr>
          <p:spPr>
            <a:xfrm>
              <a:off x="762011" y="6303976"/>
              <a:ext cx="124690" cy="168831"/>
            </a:xfrm>
            <a:custGeom>
              <a:rect b="b" l="l" r="r" t="t"/>
              <a:pathLst>
                <a:path extrusionOk="0" h="168831" w="124690">
                  <a:moveTo>
                    <a:pt x="89182" y="63179"/>
                  </a:moveTo>
                  <a:cubicBezTo>
                    <a:pt x="89182" y="81582"/>
                    <a:pt x="78432" y="93922"/>
                    <a:pt x="62465" y="93922"/>
                  </a:cubicBezTo>
                  <a:cubicBezTo>
                    <a:pt x="46498" y="93922"/>
                    <a:pt x="35509" y="81291"/>
                    <a:pt x="35509" y="63179"/>
                  </a:cubicBezTo>
                  <a:cubicBezTo>
                    <a:pt x="35509" y="45068"/>
                    <a:pt x="46339" y="32675"/>
                    <a:pt x="62465" y="32675"/>
                  </a:cubicBezTo>
                  <a:cubicBezTo>
                    <a:pt x="78590" y="32675"/>
                    <a:pt x="89182" y="44935"/>
                    <a:pt x="89182" y="63179"/>
                  </a:cubicBezTo>
                  <a:close/>
                  <a:moveTo>
                    <a:pt x="68634" y="0"/>
                  </a:moveTo>
                  <a:cubicBezTo>
                    <a:pt x="54971" y="0"/>
                    <a:pt x="42552" y="4766"/>
                    <a:pt x="35032" y="12498"/>
                  </a:cubicBezTo>
                  <a:lnTo>
                    <a:pt x="35032" y="4819"/>
                  </a:lnTo>
                  <a:cubicBezTo>
                    <a:pt x="35032" y="3601"/>
                    <a:pt x="34052" y="2595"/>
                    <a:pt x="32808" y="2595"/>
                  </a:cubicBezTo>
                  <a:lnTo>
                    <a:pt x="2224" y="2595"/>
                  </a:lnTo>
                  <a:cubicBezTo>
                    <a:pt x="980" y="2595"/>
                    <a:pt x="0" y="3601"/>
                    <a:pt x="0" y="4819"/>
                  </a:cubicBezTo>
                  <a:lnTo>
                    <a:pt x="0" y="166607"/>
                  </a:lnTo>
                  <a:cubicBezTo>
                    <a:pt x="0" y="167825"/>
                    <a:pt x="980" y="168831"/>
                    <a:pt x="2224" y="168831"/>
                  </a:cubicBezTo>
                  <a:lnTo>
                    <a:pt x="33761" y="168831"/>
                  </a:lnTo>
                  <a:cubicBezTo>
                    <a:pt x="35006" y="168831"/>
                    <a:pt x="35985" y="167825"/>
                    <a:pt x="35985" y="166607"/>
                  </a:cubicBezTo>
                  <a:lnTo>
                    <a:pt x="35985" y="115926"/>
                  </a:lnTo>
                  <a:cubicBezTo>
                    <a:pt x="43399" y="122678"/>
                    <a:pt x="54706" y="126597"/>
                    <a:pt x="67443" y="126597"/>
                  </a:cubicBezTo>
                  <a:cubicBezTo>
                    <a:pt x="101151" y="126597"/>
                    <a:pt x="124691" y="100409"/>
                    <a:pt x="124691" y="62941"/>
                  </a:cubicBezTo>
                  <a:cubicBezTo>
                    <a:pt x="124691" y="25473"/>
                    <a:pt x="102157" y="0"/>
                    <a:pt x="68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030" name="Google Shape;1030;p64"/>
            <p:cNvSpPr/>
            <p:nvPr/>
          </p:nvSpPr>
          <p:spPr>
            <a:xfrm>
              <a:off x="898882" y="6303658"/>
              <a:ext cx="119474" cy="128291"/>
            </a:xfrm>
            <a:custGeom>
              <a:rect b="b" l="l" r="r" t="t"/>
              <a:pathLst>
                <a:path extrusionOk="0" h="128291" w="119474">
                  <a:moveTo>
                    <a:pt x="36515" y="48616"/>
                  </a:moveTo>
                  <a:cubicBezTo>
                    <a:pt x="38263" y="39242"/>
                    <a:pt x="46630" y="30054"/>
                    <a:pt x="60108" y="30054"/>
                  </a:cubicBezTo>
                  <a:cubicBezTo>
                    <a:pt x="75784" y="30054"/>
                    <a:pt x="82509" y="39269"/>
                    <a:pt x="83754" y="48616"/>
                  </a:cubicBezTo>
                  <a:lnTo>
                    <a:pt x="36515" y="48616"/>
                  </a:lnTo>
                  <a:close/>
                  <a:moveTo>
                    <a:pt x="59605" y="0"/>
                  </a:moveTo>
                  <a:cubicBezTo>
                    <a:pt x="43982" y="0"/>
                    <a:pt x="29260" y="6196"/>
                    <a:pt x="18138" y="17423"/>
                  </a:cubicBezTo>
                  <a:cubicBezTo>
                    <a:pt x="6434" y="29207"/>
                    <a:pt x="0" y="45650"/>
                    <a:pt x="0" y="63682"/>
                  </a:cubicBezTo>
                  <a:cubicBezTo>
                    <a:pt x="0" y="82933"/>
                    <a:pt x="6487" y="99376"/>
                    <a:pt x="18774" y="111239"/>
                  </a:cubicBezTo>
                  <a:cubicBezTo>
                    <a:pt x="30186" y="122228"/>
                    <a:pt x="45703" y="128292"/>
                    <a:pt x="62465" y="128292"/>
                  </a:cubicBezTo>
                  <a:cubicBezTo>
                    <a:pt x="94849" y="128292"/>
                    <a:pt x="112246" y="108326"/>
                    <a:pt x="117727" y="89685"/>
                  </a:cubicBezTo>
                  <a:cubicBezTo>
                    <a:pt x="118071" y="88520"/>
                    <a:pt x="117409" y="87275"/>
                    <a:pt x="116244" y="86931"/>
                  </a:cubicBezTo>
                  <a:lnTo>
                    <a:pt x="89897" y="79093"/>
                  </a:lnTo>
                  <a:cubicBezTo>
                    <a:pt x="88785" y="78776"/>
                    <a:pt x="87593" y="79358"/>
                    <a:pt x="87170" y="80470"/>
                  </a:cubicBezTo>
                  <a:cubicBezTo>
                    <a:pt x="83251" y="91300"/>
                    <a:pt x="75016" y="96808"/>
                    <a:pt x="62703" y="96808"/>
                  </a:cubicBezTo>
                  <a:cubicBezTo>
                    <a:pt x="48669" y="96808"/>
                    <a:pt x="37495" y="87461"/>
                    <a:pt x="35720" y="74698"/>
                  </a:cubicBezTo>
                  <a:lnTo>
                    <a:pt x="116773" y="74698"/>
                  </a:lnTo>
                  <a:cubicBezTo>
                    <a:pt x="117992" y="74698"/>
                    <a:pt x="118971" y="73692"/>
                    <a:pt x="118998" y="72500"/>
                  </a:cubicBezTo>
                  <a:cubicBezTo>
                    <a:pt x="119024" y="72368"/>
                    <a:pt x="119051" y="72050"/>
                    <a:pt x="119077" y="71600"/>
                  </a:cubicBezTo>
                  <a:cubicBezTo>
                    <a:pt x="119210" y="69852"/>
                    <a:pt x="119474" y="66251"/>
                    <a:pt x="119474" y="62756"/>
                  </a:cubicBezTo>
                  <a:cubicBezTo>
                    <a:pt x="119474" y="24070"/>
                    <a:pt x="96543" y="53"/>
                    <a:pt x="59605" y="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031" name="Google Shape;1031;p64"/>
            <p:cNvSpPr/>
            <p:nvPr/>
          </p:nvSpPr>
          <p:spPr>
            <a:xfrm>
              <a:off x="1038375" y="6303288"/>
              <a:ext cx="110974" cy="124266"/>
            </a:xfrm>
            <a:custGeom>
              <a:rect b="b" l="l" r="r" t="t"/>
              <a:pathLst>
                <a:path extrusionOk="0" h="124266" w="110974">
                  <a:moveTo>
                    <a:pt x="66516" y="26"/>
                  </a:moveTo>
                  <a:cubicBezTo>
                    <a:pt x="56401" y="26"/>
                    <a:pt x="43638" y="3548"/>
                    <a:pt x="35059" y="13028"/>
                  </a:cubicBezTo>
                  <a:lnTo>
                    <a:pt x="35059" y="5322"/>
                  </a:lnTo>
                  <a:cubicBezTo>
                    <a:pt x="35059" y="4104"/>
                    <a:pt x="34079" y="3098"/>
                    <a:pt x="32834" y="3098"/>
                  </a:cubicBezTo>
                  <a:lnTo>
                    <a:pt x="2251" y="3098"/>
                  </a:lnTo>
                  <a:cubicBezTo>
                    <a:pt x="1006" y="3098"/>
                    <a:pt x="0" y="4104"/>
                    <a:pt x="0" y="5322"/>
                  </a:cubicBezTo>
                  <a:lnTo>
                    <a:pt x="0" y="122043"/>
                  </a:lnTo>
                  <a:cubicBezTo>
                    <a:pt x="0" y="123261"/>
                    <a:pt x="1006" y="124267"/>
                    <a:pt x="2251" y="124267"/>
                  </a:cubicBezTo>
                  <a:lnTo>
                    <a:pt x="33788" y="124267"/>
                  </a:lnTo>
                  <a:cubicBezTo>
                    <a:pt x="35006" y="124267"/>
                    <a:pt x="36012" y="123261"/>
                    <a:pt x="36012" y="122043"/>
                  </a:cubicBezTo>
                  <a:lnTo>
                    <a:pt x="36012" y="54891"/>
                  </a:lnTo>
                  <a:cubicBezTo>
                    <a:pt x="36012" y="43955"/>
                    <a:pt x="42076" y="32914"/>
                    <a:pt x="55606" y="32914"/>
                  </a:cubicBezTo>
                  <a:cubicBezTo>
                    <a:pt x="72447" y="32914"/>
                    <a:pt x="74963" y="46100"/>
                    <a:pt x="74963" y="53938"/>
                  </a:cubicBezTo>
                  <a:lnTo>
                    <a:pt x="74963" y="122016"/>
                  </a:lnTo>
                  <a:cubicBezTo>
                    <a:pt x="74963" y="123234"/>
                    <a:pt x="75969" y="124240"/>
                    <a:pt x="77187" y="124240"/>
                  </a:cubicBezTo>
                  <a:lnTo>
                    <a:pt x="108750" y="124240"/>
                  </a:lnTo>
                  <a:cubicBezTo>
                    <a:pt x="109968" y="124240"/>
                    <a:pt x="110975" y="123234"/>
                    <a:pt x="110975" y="122016"/>
                  </a:cubicBezTo>
                  <a:lnTo>
                    <a:pt x="110975" y="48483"/>
                  </a:lnTo>
                  <a:cubicBezTo>
                    <a:pt x="110975" y="18588"/>
                    <a:pt x="93948" y="0"/>
                    <a:pt x="66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1032" name="Google Shape;1032;p64"/>
          <p:cNvSpPr/>
          <p:nvPr/>
        </p:nvSpPr>
        <p:spPr>
          <a:xfrm>
            <a:off x="8089022" y="1873"/>
            <a:ext cx="1050364" cy="977193"/>
          </a:xfrm>
          <a:custGeom>
            <a:rect b="b" l="l" r="r" t="t"/>
            <a:pathLst>
              <a:path extrusionOk="0" h="1302924" w="1400485">
                <a:moveTo>
                  <a:pt x="1400485" y="1028082"/>
                </a:moveTo>
                <a:lnTo>
                  <a:pt x="1233313" y="829056"/>
                </a:lnTo>
                <a:lnTo>
                  <a:pt x="1352158" y="1207997"/>
                </a:lnTo>
                <a:cubicBezTo>
                  <a:pt x="1354354" y="1215905"/>
                  <a:pt x="1350400" y="1223154"/>
                  <a:pt x="1343150" y="1225790"/>
                </a:cubicBezTo>
                <a:lnTo>
                  <a:pt x="1159722" y="1282686"/>
                </a:lnTo>
                <a:cubicBezTo>
                  <a:pt x="1152472" y="1285322"/>
                  <a:pt x="1145004" y="1281368"/>
                  <a:pt x="1142806" y="1274778"/>
                </a:cubicBezTo>
                <a:lnTo>
                  <a:pt x="1025939" y="901769"/>
                </a:lnTo>
                <a:lnTo>
                  <a:pt x="991889" y="1291034"/>
                </a:lnTo>
                <a:cubicBezTo>
                  <a:pt x="991231" y="1298503"/>
                  <a:pt x="984640" y="1303336"/>
                  <a:pt x="977171" y="1302897"/>
                </a:cubicBezTo>
                <a:lnTo>
                  <a:pt x="785613" y="1286201"/>
                </a:lnTo>
                <a:cubicBezTo>
                  <a:pt x="778145" y="1285542"/>
                  <a:pt x="772433" y="1279611"/>
                  <a:pt x="773092" y="1272142"/>
                </a:cubicBezTo>
                <a:lnTo>
                  <a:pt x="807581" y="875847"/>
                </a:lnTo>
                <a:lnTo>
                  <a:pt x="623493" y="1227548"/>
                </a:lnTo>
                <a:cubicBezTo>
                  <a:pt x="619978" y="1234797"/>
                  <a:pt x="611851" y="1237433"/>
                  <a:pt x="605041" y="1233479"/>
                </a:cubicBezTo>
                <a:lnTo>
                  <a:pt x="434572" y="1144730"/>
                </a:lnTo>
                <a:cubicBezTo>
                  <a:pt x="427982" y="1140996"/>
                  <a:pt x="425345" y="1133087"/>
                  <a:pt x="428641" y="1126936"/>
                </a:cubicBezTo>
                <a:lnTo>
                  <a:pt x="609873" y="780288"/>
                </a:lnTo>
                <a:lnTo>
                  <a:pt x="310455" y="1031817"/>
                </a:lnTo>
                <a:cubicBezTo>
                  <a:pt x="304744" y="1035771"/>
                  <a:pt x="296177" y="1034892"/>
                  <a:pt x="291344" y="1030059"/>
                </a:cubicBezTo>
                <a:lnTo>
                  <a:pt x="167666" y="882437"/>
                </a:lnTo>
                <a:cubicBezTo>
                  <a:pt x="162833" y="876506"/>
                  <a:pt x="163712" y="867939"/>
                  <a:pt x="169423" y="863106"/>
                </a:cubicBezTo>
                <a:lnTo>
                  <a:pt x="474773" y="607184"/>
                </a:lnTo>
                <a:lnTo>
                  <a:pt x="94514" y="726248"/>
                </a:lnTo>
                <a:cubicBezTo>
                  <a:pt x="87265" y="728884"/>
                  <a:pt x="79796" y="724930"/>
                  <a:pt x="77379" y="718120"/>
                </a:cubicBezTo>
                <a:lnTo>
                  <a:pt x="20044" y="533812"/>
                </a:lnTo>
                <a:cubicBezTo>
                  <a:pt x="17847" y="527002"/>
                  <a:pt x="21801" y="519753"/>
                  <a:pt x="28831" y="517117"/>
                </a:cubicBezTo>
                <a:lnTo>
                  <a:pt x="400962" y="400688"/>
                </a:lnTo>
                <a:lnTo>
                  <a:pt x="12355" y="366858"/>
                </a:lnTo>
                <a:cubicBezTo>
                  <a:pt x="4887" y="366199"/>
                  <a:pt x="-605" y="359170"/>
                  <a:pt x="54" y="351701"/>
                </a:cubicBezTo>
                <a:lnTo>
                  <a:pt x="16749" y="159704"/>
                </a:lnTo>
                <a:cubicBezTo>
                  <a:pt x="17408" y="152235"/>
                  <a:pt x="23998" y="147183"/>
                  <a:pt x="31467" y="147842"/>
                </a:cubicBezTo>
                <a:lnTo>
                  <a:pt x="427982" y="182331"/>
                </a:lnTo>
                <a:lnTo>
                  <a:pt x="78258" y="0"/>
                </a:lnTo>
                <a:lnTo>
                  <a:pt x="1400047" y="0"/>
                </a:lnTo>
                <a:lnTo>
                  <a:pt x="1400047" y="1028522"/>
                </a:lnTo>
                <a:close/>
              </a:path>
            </a:pathLst>
          </a:cu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33" name="Google Shape;1033;p64"/>
          <p:cNvSpPr/>
          <p:nvPr/>
        </p:nvSpPr>
        <p:spPr>
          <a:xfrm>
            <a:off x="1290210" y="4626530"/>
            <a:ext cx="1350346" cy="511965"/>
          </a:xfrm>
          <a:custGeom>
            <a:rect b="b" l="l" r="r" t="t"/>
            <a:pathLst>
              <a:path extrusionOk="0" h="682620" w="1800461">
                <a:moveTo>
                  <a:pt x="1800462" y="682620"/>
                </a:moveTo>
                <a:cubicBezTo>
                  <a:pt x="1719402" y="385179"/>
                  <a:pt x="1493355" y="138483"/>
                  <a:pt x="1173068" y="40508"/>
                </a:cubicBezTo>
                <a:cubicBezTo>
                  <a:pt x="680555" y="-110189"/>
                  <a:pt x="155530" y="172753"/>
                  <a:pt x="3295" y="670538"/>
                </a:cubicBezTo>
                <a:cubicBezTo>
                  <a:pt x="1977" y="674493"/>
                  <a:pt x="1098" y="678666"/>
                  <a:pt x="0" y="682620"/>
                </a:cubicBezTo>
                <a:lnTo>
                  <a:pt x="1800462" y="682620"/>
                </a:lnTo>
                <a:close/>
              </a:path>
            </a:pathLst>
          </a:cu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34" name="Google Shape;1034;p64"/>
          <p:cNvSpPr/>
          <p:nvPr/>
        </p:nvSpPr>
        <p:spPr>
          <a:xfrm>
            <a:off x="520033" y="1582209"/>
            <a:ext cx="3763500" cy="2163600"/>
          </a:xfrm>
          <a:prstGeom prst="roundRect">
            <a:avLst>
              <a:gd fmla="val 2912" name="adj"/>
            </a:avLst>
          </a:prstGeom>
          <a:solidFill>
            <a:srgbClr val="EDEDED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35" name="Google Shape;1035;p64"/>
          <p:cNvSpPr/>
          <p:nvPr/>
        </p:nvSpPr>
        <p:spPr>
          <a:xfrm rot="10800000">
            <a:off x="816007" y="3692109"/>
            <a:ext cx="480900" cy="480900"/>
          </a:xfrm>
          <a:prstGeom prst="triangle">
            <a:avLst>
              <a:gd fmla="val 0" name="adj"/>
            </a:avLst>
          </a:prstGeom>
          <a:solidFill>
            <a:srgbClr val="EDEDED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36" name="Google Shape;1036;p64"/>
          <p:cNvSpPr txBox="1"/>
          <p:nvPr>
            <p:ph idx="2" type="body"/>
          </p:nvPr>
        </p:nvSpPr>
        <p:spPr>
          <a:xfrm>
            <a:off x="685608" y="1721546"/>
            <a:ext cx="3425100" cy="1861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/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/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/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37" name="Google Shape;1037;p64"/>
          <p:cNvSpPr txBox="1"/>
          <p:nvPr>
            <p:ph type="title"/>
          </p:nvPr>
        </p:nvSpPr>
        <p:spPr>
          <a:xfrm>
            <a:off x="359569" y="598951"/>
            <a:ext cx="8424900" cy="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rimson Pr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38" name="Google Shape;1038;p64"/>
          <p:cNvSpPr txBox="1"/>
          <p:nvPr>
            <p:ph idx="3" type="body"/>
          </p:nvPr>
        </p:nvSpPr>
        <p:spPr>
          <a:xfrm>
            <a:off x="1423113" y="3826572"/>
            <a:ext cx="26880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/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/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39" name="Google Shape;1039;p64"/>
          <p:cNvSpPr/>
          <p:nvPr/>
        </p:nvSpPr>
        <p:spPr>
          <a:xfrm>
            <a:off x="4916326" y="1582209"/>
            <a:ext cx="3763500" cy="2163600"/>
          </a:xfrm>
          <a:prstGeom prst="roundRect">
            <a:avLst>
              <a:gd fmla="val 2912" name="adj"/>
            </a:avLst>
          </a:prstGeom>
          <a:solidFill>
            <a:srgbClr val="EDEDED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40" name="Google Shape;1040;p64"/>
          <p:cNvSpPr/>
          <p:nvPr/>
        </p:nvSpPr>
        <p:spPr>
          <a:xfrm rot="10800000">
            <a:off x="5212300" y="3692109"/>
            <a:ext cx="480900" cy="480900"/>
          </a:xfrm>
          <a:prstGeom prst="triangle">
            <a:avLst>
              <a:gd fmla="val 0" name="adj"/>
            </a:avLst>
          </a:prstGeom>
          <a:solidFill>
            <a:srgbClr val="EDEDED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41" name="Google Shape;1041;p64"/>
          <p:cNvSpPr txBox="1"/>
          <p:nvPr>
            <p:ph idx="4" type="body"/>
          </p:nvPr>
        </p:nvSpPr>
        <p:spPr>
          <a:xfrm>
            <a:off x="5081901" y="1721546"/>
            <a:ext cx="3425100" cy="1861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/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/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/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42" name="Google Shape;1042;p64"/>
          <p:cNvSpPr txBox="1"/>
          <p:nvPr>
            <p:ph idx="5" type="body"/>
          </p:nvPr>
        </p:nvSpPr>
        <p:spPr>
          <a:xfrm>
            <a:off x="5819406" y="3826572"/>
            <a:ext cx="26880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/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/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43" name="Google Shape;1043;p64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tats with logos">
  <p:cSld name="Title, stats with logos"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65"/>
          <p:cNvSpPr/>
          <p:nvPr/>
        </p:nvSpPr>
        <p:spPr>
          <a:xfrm>
            <a:off x="0" y="0"/>
            <a:ext cx="9144000" cy="23406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46" name="Google Shape;1046;p65"/>
          <p:cNvSpPr txBox="1"/>
          <p:nvPr>
            <p:ph idx="1" type="body"/>
          </p:nvPr>
        </p:nvSpPr>
        <p:spPr>
          <a:xfrm>
            <a:off x="359569" y="1513115"/>
            <a:ext cx="19644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None/>
              <a:defRPr b="0" sz="33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47" name="Google Shape;1047;p65"/>
          <p:cNvSpPr txBox="1"/>
          <p:nvPr>
            <p:ph idx="2" type="body"/>
          </p:nvPr>
        </p:nvSpPr>
        <p:spPr>
          <a:xfrm>
            <a:off x="359569" y="356212"/>
            <a:ext cx="8424900" cy="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latin typeface="Crimson Pro"/>
                <a:ea typeface="Crimson Pro"/>
                <a:cs typeface="Crimson Pro"/>
                <a:sym typeface="Crimson Pro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48" name="Google Shape;1048;p65"/>
          <p:cNvSpPr txBox="1"/>
          <p:nvPr>
            <p:ph type="title"/>
          </p:nvPr>
        </p:nvSpPr>
        <p:spPr>
          <a:xfrm>
            <a:off x="359569" y="598951"/>
            <a:ext cx="8424900" cy="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9" name="Google Shape;1049;p65"/>
          <p:cNvSpPr txBox="1"/>
          <p:nvPr>
            <p:ph idx="3" type="body"/>
          </p:nvPr>
        </p:nvSpPr>
        <p:spPr>
          <a:xfrm>
            <a:off x="2512220" y="1513115"/>
            <a:ext cx="19644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None/>
              <a:defRPr b="0" sz="33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50" name="Google Shape;1050;p65"/>
          <p:cNvSpPr txBox="1"/>
          <p:nvPr>
            <p:ph idx="4" type="body"/>
          </p:nvPr>
        </p:nvSpPr>
        <p:spPr>
          <a:xfrm>
            <a:off x="4664869" y="1513115"/>
            <a:ext cx="19644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None/>
              <a:defRPr b="0" sz="33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51" name="Google Shape;1051;p65"/>
          <p:cNvSpPr txBox="1"/>
          <p:nvPr>
            <p:ph idx="5" type="body"/>
          </p:nvPr>
        </p:nvSpPr>
        <p:spPr>
          <a:xfrm>
            <a:off x="6817520" y="1513115"/>
            <a:ext cx="19644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None/>
              <a:defRPr b="0" sz="33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52" name="Google Shape;1052;p65"/>
          <p:cNvSpPr txBox="1"/>
          <p:nvPr>
            <p:ph idx="6" type="body"/>
          </p:nvPr>
        </p:nvSpPr>
        <p:spPr>
          <a:xfrm>
            <a:off x="359569" y="1963172"/>
            <a:ext cx="1964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b="1" sz="11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53" name="Google Shape;1053;p65"/>
          <p:cNvSpPr txBox="1"/>
          <p:nvPr>
            <p:ph idx="7" type="body"/>
          </p:nvPr>
        </p:nvSpPr>
        <p:spPr>
          <a:xfrm>
            <a:off x="2512220" y="1963172"/>
            <a:ext cx="1964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b="1" sz="11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54" name="Google Shape;1054;p65"/>
          <p:cNvSpPr txBox="1"/>
          <p:nvPr>
            <p:ph idx="8" type="body"/>
          </p:nvPr>
        </p:nvSpPr>
        <p:spPr>
          <a:xfrm>
            <a:off x="4664869" y="1963172"/>
            <a:ext cx="1964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b="1" sz="11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55" name="Google Shape;1055;p65"/>
          <p:cNvSpPr txBox="1"/>
          <p:nvPr>
            <p:ph idx="9" type="body"/>
          </p:nvPr>
        </p:nvSpPr>
        <p:spPr>
          <a:xfrm>
            <a:off x="6817520" y="1963172"/>
            <a:ext cx="1964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b="1" sz="11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56" name="Google Shape;1056;p65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stats with logos">
  <p:cSld name="1_Title, stats with logos"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66"/>
          <p:cNvSpPr/>
          <p:nvPr/>
        </p:nvSpPr>
        <p:spPr>
          <a:xfrm>
            <a:off x="1290210" y="4626530"/>
            <a:ext cx="1350346" cy="511965"/>
          </a:xfrm>
          <a:custGeom>
            <a:rect b="b" l="l" r="r" t="t"/>
            <a:pathLst>
              <a:path extrusionOk="0" h="682620" w="1800461">
                <a:moveTo>
                  <a:pt x="1800462" y="682620"/>
                </a:moveTo>
                <a:cubicBezTo>
                  <a:pt x="1719402" y="385179"/>
                  <a:pt x="1493355" y="138483"/>
                  <a:pt x="1173068" y="40508"/>
                </a:cubicBezTo>
                <a:cubicBezTo>
                  <a:pt x="680555" y="-110189"/>
                  <a:pt x="155530" y="172753"/>
                  <a:pt x="3295" y="670538"/>
                </a:cubicBezTo>
                <a:cubicBezTo>
                  <a:pt x="1977" y="674493"/>
                  <a:pt x="1098" y="678666"/>
                  <a:pt x="0" y="682620"/>
                </a:cubicBezTo>
                <a:lnTo>
                  <a:pt x="1800462" y="6826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59" name="Google Shape;1059;p66"/>
          <p:cNvSpPr txBox="1"/>
          <p:nvPr>
            <p:ph idx="1" type="body"/>
          </p:nvPr>
        </p:nvSpPr>
        <p:spPr>
          <a:xfrm>
            <a:off x="359569" y="1963172"/>
            <a:ext cx="1964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b="1" sz="11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60" name="Google Shape;1060;p66"/>
          <p:cNvSpPr/>
          <p:nvPr/>
        </p:nvSpPr>
        <p:spPr>
          <a:xfrm>
            <a:off x="8089022" y="1873"/>
            <a:ext cx="1050364" cy="977193"/>
          </a:xfrm>
          <a:custGeom>
            <a:rect b="b" l="l" r="r" t="t"/>
            <a:pathLst>
              <a:path extrusionOk="0" h="1302924" w="1400485">
                <a:moveTo>
                  <a:pt x="1400485" y="1028082"/>
                </a:moveTo>
                <a:lnTo>
                  <a:pt x="1233313" y="829056"/>
                </a:lnTo>
                <a:lnTo>
                  <a:pt x="1352158" y="1207997"/>
                </a:lnTo>
                <a:cubicBezTo>
                  <a:pt x="1354354" y="1215905"/>
                  <a:pt x="1350400" y="1223154"/>
                  <a:pt x="1343150" y="1225790"/>
                </a:cubicBezTo>
                <a:lnTo>
                  <a:pt x="1159722" y="1282686"/>
                </a:lnTo>
                <a:cubicBezTo>
                  <a:pt x="1152472" y="1285322"/>
                  <a:pt x="1145004" y="1281368"/>
                  <a:pt x="1142806" y="1274778"/>
                </a:cubicBezTo>
                <a:lnTo>
                  <a:pt x="1025939" y="901769"/>
                </a:lnTo>
                <a:lnTo>
                  <a:pt x="991889" y="1291034"/>
                </a:lnTo>
                <a:cubicBezTo>
                  <a:pt x="991231" y="1298503"/>
                  <a:pt x="984640" y="1303336"/>
                  <a:pt x="977171" y="1302897"/>
                </a:cubicBezTo>
                <a:lnTo>
                  <a:pt x="785613" y="1286201"/>
                </a:lnTo>
                <a:cubicBezTo>
                  <a:pt x="778145" y="1285542"/>
                  <a:pt x="772433" y="1279611"/>
                  <a:pt x="773092" y="1272142"/>
                </a:cubicBezTo>
                <a:lnTo>
                  <a:pt x="807581" y="875847"/>
                </a:lnTo>
                <a:lnTo>
                  <a:pt x="623493" y="1227548"/>
                </a:lnTo>
                <a:cubicBezTo>
                  <a:pt x="619978" y="1234797"/>
                  <a:pt x="611851" y="1237433"/>
                  <a:pt x="605041" y="1233479"/>
                </a:cubicBezTo>
                <a:lnTo>
                  <a:pt x="434572" y="1144730"/>
                </a:lnTo>
                <a:cubicBezTo>
                  <a:pt x="427982" y="1140996"/>
                  <a:pt x="425345" y="1133087"/>
                  <a:pt x="428641" y="1126936"/>
                </a:cubicBezTo>
                <a:lnTo>
                  <a:pt x="609873" y="780288"/>
                </a:lnTo>
                <a:lnTo>
                  <a:pt x="310455" y="1031817"/>
                </a:lnTo>
                <a:cubicBezTo>
                  <a:pt x="304744" y="1035771"/>
                  <a:pt x="296177" y="1034892"/>
                  <a:pt x="291344" y="1030059"/>
                </a:cubicBezTo>
                <a:lnTo>
                  <a:pt x="167666" y="882437"/>
                </a:lnTo>
                <a:cubicBezTo>
                  <a:pt x="162833" y="876506"/>
                  <a:pt x="163712" y="867939"/>
                  <a:pt x="169423" y="863106"/>
                </a:cubicBezTo>
                <a:lnTo>
                  <a:pt x="474773" y="607184"/>
                </a:lnTo>
                <a:lnTo>
                  <a:pt x="94514" y="726248"/>
                </a:lnTo>
                <a:cubicBezTo>
                  <a:pt x="87265" y="728884"/>
                  <a:pt x="79796" y="724930"/>
                  <a:pt x="77379" y="718120"/>
                </a:cubicBezTo>
                <a:lnTo>
                  <a:pt x="20044" y="533812"/>
                </a:lnTo>
                <a:cubicBezTo>
                  <a:pt x="17847" y="527002"/>
                  <a:pt x="21801" y="519753"/>
                  <a:pt x="28831" y="517117"/>
                </a:cubicBezTo>
                <a:lnTo>
                  <a:pt x="400962" y="400688"/>
                </a:lnTo>
                <a:lnTo>
                  <a:pt x="12355" y="366858"/>
                </a:lnTo>
                <a:cubicBezTo>
                  <a:pt x="4887" y="366199"/>
                  <a:pt x="-605" y="359170"/>
                  <a:pt x="54" y="351701"/>
                </a:cubicBezTo>
                <a:lnTo>
                  <a:pt x="16749" y="159704"/>
                </a:lnTo>
                <a:cubicBezTo>
                  <a:pt x="17408" y="152235"/>
                  <a:pt x="23998" y="147183"/>
                  <a:pt x="31467" y="147842"/>
                </a:cubicBezTo>
                <a:lnTo>
                  <a:pt x="427982" y="182331"/>
                </a:lnTo>
                <a:lnTo>
                  <a:pt x="78258" y="0"/>
                </a:lnTo>
                <a:lnTo>
                  <a:pt x="1400047" y="0"/>
                </a:lnTo>
                <a:lnTo>
                  <a:pt x="1400047" y="1028522"/>
                </a:lnTo>
                <a:close/>
              </a:path>
            </a:pathLst>
          </a:custGeom>
          <a:solidFill>
            <a:srgbClr val="FFE4C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1061" name="Google Shape;1061;p66"/>
          <p:cNvGrpSpPr/>
          <p:nvPr/>
        </p:nvGrpSpPr>
        <p:grpSpPr>
          <a:xfrm>
            <a:off x="7084" y="1543"/>
            <a:ext cx="9132301" cy="5137115"/>
            <a:chOff x="9446" y="2058"/>
            <a:chExt cx="12176401" cy="6849487"/>
          </a:xfrm>
        </p:grpSpPr>
        <p:sp>
          <p:nvSpPr>
            <p:cNvPr id="1062" name="Google Shape;1062;p66"/>
            <p:cNvSpPr/>
            <p:nvPr/>
          </p:nvSpPr>
          <p:spPr>
            <a:xfrm>
              <a:off x="2247887" y="509679"/>
              <a:ext cx="1928859" cy="1927764"/>
            </a:xfrm>
            <a:custGeom>
              <a:rect b="b" l="l" r="r" t="t"/>
              <a:pathLst>
                <a:path extrusionOk="0" h="1927764" w="1928859">
                  <a:moveTo>
                    <a:pt x="1833687" y="576918"/>
                  </a:moveTo>
                  <a:lnTo>
                    <a:pt x="1454526" y="695543"/>
                  </a:lnTo>
                  <a:lnTo>
                    <a:pt x="1758777" y="440060"/>
                  </a:lnTo>
                  <a:cubicBezTo>
                    <a:pt x="1764489" y="435228"/>
                    <a:pt x="1765367" y="426441"/>
                    <a:pt x="1760535" y="420729"/>
                  </a:cubicBezTo>
                  <a:lnTo>
                    <a:pt x="1636637" y="273986"/>
                  </a:lnTo>
                  <a:cubicBezTo>
                    <a:pt x="1632024" y="268054"/>
                    <a:pt x="1623237" y="267395"/>
                    <a:pt x="1617526" y="272228"/>
                  </a:cubicBezTo>
                  <a:lnTo>
                    <a:pt x="1318327" y="523098"/>
                  </a:lnTo>
                  <a:lnTo>
                    <a:pt x="1499340" y="177109"/>
                  </a:lnTo>
                  <a:cubicBezTo>
                    <a:pt x="1502855" y="169859"/>
                    <a:pt x="1500219" y="161951"/>
                    <a:pt x="1493629" y="158217"/>
                  </a:cubicBezTo>
                  <a:lnTo>
                    <a:pt x="1323160" y="69468"/>
                  </a:lnTo>
                  <a:cubicBezTo>
                    <a:pt x="1316570" y="65513"/>
                    <a:pt x="1308442" y="68150"/>
                    <a:pt x="1304927" y="75399"/>
                  </a:cubicBezTo>
                  <a:lnTo>
                    <a:pt x="1120839" y="427100"/>
                  </a:lnTo>
                  <a:lnTo>
                    <a:pt x="1155328" y="31903"/>
                  </a:lnTo>
                  <a:cubicBezTo>
                    <a:pt x="1155987" y="24434"/>
                    <a:pt x="1150495" y="17404"/>
                    <a:pt x="1143026" y="16745"/>
                  </a:cubicBezTo>
                  <a:lnTo>
                    <a:pt x="951469" y="50"/>
                  </a:lnTo>
                  <a:cubicBezTo>
                    <a:pt x="944000" y="-609"/>
                    <a:pt x="937410" y="5322"/>
                    <a:pt x="936751" y="12791"/>
                  </a:cubicBezTo>
                  <a:lnTo>
                    <a:pt x="902920" y="401617"/>
                  </a:lnTo>
                  <a:lnTo>
                    <a:pt x="786053" y="28828"/>
                  </a:lnTo>
                  <a:cubicBezTo>
                    <a:pt x="783856" y="21139"/>
                    <a:pt x="776387" y="17185"/>
                    <a:pt x="769138" y="19821"/>
                  </a:cubicBezTo>
                  <a:lnTo>
                    <a:pt x="585489" y="77596"/>
                  </a:lnTo>
                  <a:cubicBezTo>
                    <a:pt x="578460" y="79133"/>
                    <a:pt x="574505" y="86383"/>
                    <a:pt x="576702" y="94291"/>
                  </a:cubicBezTo>
                  <a:lnTo>
                    <a:pt x="695107" y="472792"/>
                  </a:lnTo>
                  <a:lnTo>
                    <a:pt x="440064" y="169420"/>
                  </a:lnTo>
                  <a:cubicBezTo>
                    <a:pt x="435231" y="163489"/>
                    <a:pt x="426664" y="162830"/>
                    <a:pt x="420952" y="167663"/>
                  </a:cubicBezTo>
                  <a:lnTo>
                    <a:pt x="273770" y="290681"/>
                  </a:lnTo>
                  <a:cubicBezTo>
                    <a:pt x="268058" y="295514"/>
                    <a:pt x="267179" y="304301"/>
                    <a:pt x="272012" y="310013"/>
                  </a:cubicBezTo>
                  <a:lnTo>
                    <a:pt x="523321" y="609650"/>
                  </a:lnTo>
                  <a:lnTo>
                    <a:pt x="176892" y="428857"/>
                  </a:lnTo>
                  <a:cubicBezTo>
                    <a:pt x="170302" y="425123"/>
                    <a:pt x="162174" y="427539"/>
                    <a:pt x="158659" y="433690"/>
                  </a:cubicBezTo>
                  <a:lnTo>
                    <a:pt x="69471" y="604158"/>
                  </a:lnTo>
                  <a:cubicBezTo>
                    <a:pt x="65956" y="611408"/>
                    <a:pt x="68373" y="619316"/>
                    <a:pt x="75183" y="623050"/>
                  </a:cubicBezTo>
                  <a:lnTo>
                    <a:pt x="427982" y="807139"/>
                  </a:lnTo>
                  <a:lnTo>
                    <a:pt x="31467" y="772649"/>
                  </a:lnTo>
                  <a:cubicBezTo>
                    <a:pt x="23998" y="771990"/>
                    <a:pt x="17408" y="776823"/>
                    <a:pt x="16749" y="784512"/>
                  </a:cubicBezTo>
                  <a:lnTo>
                    <a:pt x="54" y="976508"/>
                  </a:lnTo>
                  <a:cubicBezTo>
                    <a:pt x="-605" y="983978"/>
                    <a:pt x="4887" y="991007"/>
                    <a:pt x="12355" y="991666"/>
                  </a:cubicBezTo>
                  <a:lnTo>
                    <a:pt x="400962" y="1025496"/>
                  </a:lnTo>
                  <a:lnTo>
                    <a:pt x="28831" y="1141924"/>
                  </a:lnTo>
                  <a:cubicBezTo>
                    <a:pt x="21582" y="1144560"/>
                    <a:pt x="17847" y="1151810"/>
                    <a:pt x="20044" y="1158620"/>
                  </a:cubicBezTo>
                  <a:lnTo>
                    <a:pt x="77379" y="1342928"/>
                  </a:lnTo>
                  <a:cubicBezTo>
                    <a:pt x="79796" y="1349738"/>
                    <a:pt x="87265" y="1353692"/>
                    <a:pt x="94514" y="1351056"/>
                  </a:cubicBezTo>
                  <a:lnTo>
                    <a:pt x="474773" y="1231991"/>
                  </a:lnTo>
                  <a:lnTo>
                    <a:pt x="169424" y="1487913"/>
                  </a:lnTo>
                  <a:cubicBezTo>
                    <a:pt x="163712" y="1492746"/>
                    <a:pt x="162833" y="1501533"/>
                    <a:pt x="167666" y="1507245"/>
                  </a:cubicBezTo>
                  <a:lnTo>
                    <a:pt x="291343" y="1654867"/>
                  </a:lnTo>
                  <a:cubicBezTo>
                    <a:pt x="296176" y="1659700"/>
                    <a:pt x="304744" y="1660359"/>
                    <a:pt x="310455" y="1656624"/>
                  </a:cubicBezTo>
                  <a:lnTo>
                    <a:pt x="609873" y="1405096"/>
                  </a:lnTo>
                  <a:lnTo>
                    <a:pt x="428641" y="1751744"/>
                  </a:lnTo>
                  <a:cubicBezTo>
                    <a:pt x="425346" y="1757895"/>
                    <a:pt x="427762" y="1765803"/>
                    <a:pt x="434572" y="1769538"/>
                  </a:cubicBezTo>
                  <a:lnTo>
                    <a:pt x="605040" y="1858287"/>
                  </a:lnTo>
                  <a:cubicBezTo>
                    <a:pt x="611631" y="1862021"/>
                    <a:pt x="619978" y="1859605"/>
                    <a:pt x="623493" y="1852356"/>
                  </a:cubicBezTo>
                  <a:lnTo>
                    <a:pt x="807581" y="1500655"/>
                  </a:lnTo>
                  <a:lnTo>
                    <a:pt x="773092" y="1896950"/>
                  </a:lnTo>
                  <a:cubicBezTo>
                    <a:pt x="772433" y="1904419"/>
                    <a:pt x="778145" y="1910350"/>
                    <a:pt x="785614" y="1911009"/>
                  </a:cubicBezTo>
                  <a:lnTo>
                    <a:pt x="977171" y="1927704"/>
                  </a:lnTo>
                  <a:cubicBezTo>
                    <a:pt x="984640" y="1928363"/>
                    <a:pt x="991230" y="1923530"/>
                    <a:pt x="991889" y="1915842"/>
                  </a:cubicBezTo>
                  <a:lnTo>
                    <a:pt x="1025939" y="1526576"/>
                  </a:lnTo>
                  <a:lnTo>
                    <a:pt x="1142807" y="1899586"/>
                  </a:lnTo>
                  <a:cubicBezTo>
                    <a:pt x="1145003" y="1906396"/>
                    <a:pt x="1152692" y="1910130"/>
                    <a:pt x="1159721" y="1907494"/>
                  </a:cubicBezTo>
                  <a:lnTo>
                    <a:pt x="1343151" y="1850598"/>
                  </a:lnTo>
                  <a:cubicBezTo>
                    <a:pt x="1350400" y="1847962"/>
                    <a:pt x="1354354" y="1840713"/>
                    <a:pt x="1352158" y="1832804"/>
                  </a:cubicBezTo>
                  <a:lnTo>
                    <a:pt x="1233313" y="1453864"/>
                  </a:lnTo>
                  <a:lnTo>
                    <a:pt x="1488796" y="1757675"/>
                  </a:lnTo>
                  <a:cubicBezTo>
                    <a:pt x="1493629" y="1763607"/>
                    <a:pt x="1502196" y="1764266"/>
                    <a:pt x="1507908" y="1759433"/>
                  </a:cubicBezTo>
                  <a:lnTo>
                    <a:pt x="1655310" y="1636414"/>
                  </a:lnTo>
                  <a:cubicBezTo>
                    <a:pt x="1661021" y="1631581"/>
                    <a:pt x="1661900" y="1622795"/>
                    <a:pt x="1657067" y="1617083"/>
                  </a:cubicBezTo>
                  <a:lnTo>
                    <a:pt x="1406637" y="1318544"/>
                  </a:lnTo>
                  <a:lnTo>
                    <a:pt x="1751967" y="1499337"/>
                  </a:lnTo>
                  <a:cubicBezTo>
                    <a:pt x="1758777" y="1502192"/>
                    <a:pt x="1766905" y="1499337"/>
                    <a:pt x="1770200" y="1493405"/>
                  </a:cubicBezTo>
                  <a:lnTo>
                    <a:pt x="1859389" y="1322937"/>
                  </a:lnTo>
                  <a:cubicBezTo>
                    <a:pt x="1862903" y="1316786"/>
                    <a:pt x="1860487" y="1307779"/>
                    <a:pt x="1853677" y="1305143"/>
                  </a:cubicBezTo>
                  <a:lnTo>
                    <a:pt x="1499780" y="1119957"/>
                  </a:lnTo>
                  <a:lnTo>
                    <a:pt x="1897392" y="1154665"/>
                  </a:lnTo>
                  <a:cubicBezTo>
                    <a:pt x="1904861" y="1155324"/>
                    <a:pt x="1911452" y="1150492"/>
                    <a:pt x="1912111" y="1142803"/>
                  </a:cubicBezTo>
                  <a:lnTo>
                    <a:pt x="1928806" y="950806"/>
                  </a:lnTo>
                  <a:cubicBezTo>
                    <a:pt x="1929465" y="943338"/>
                    <a:pt x="1923973" y="937406"/>
                    <a:pt x="1916504" y="936747"/>
                  </a:cubicBezTo>
                  <a:lnTo>
                    <a:pt x="1525482" y="902697"/>
                  </a:lnTo>
                  <a:lnTo>
                    <a:pt x="1900248" y="785391"/>
                  </a:lnTo>
                  <a:cubicBezTo>
                    <a:pt x="1907278" y="783853"/>
                    <a:pt x="1911452" y="775505"/>
                    <a:pt x="1909035" y="768695"/>
                  </a:cubicBezTo>
                  <a:lnTo>
                    <a:pt x="1851480" y="585486"/>
                  </a:lnTo>
                  <a:cubicBezTo>
                    <a:pt x="1849283" y="577797"/>
                    <a:pt x="1841814" y="573843"/>
                    <a:pt x="1834565" y="576479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063" name="Google Shape;1063;p66"/>
            <p:cNvSpPr/>
            <p:nvPr/>
          </p:nvSpPr>
          <p:spPr>
            <a:xfrm>
              <a:off x="2769503" y="909693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11810" y="4369635"/>
                  </a:moveTo>
                  <a:cubicBezTo>
                    <a:pt x="-13013" y="4412471"/>
                    <a:pt x="2584" y="4468269"/>
                    <a:pt x="46519" y="4493752"/>
                  </a:cubicBez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0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5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2" y="1603"/>
                    <a:pt x="2511719" y="44440"/>
                  </a:cubicBezTo>
                  <a:lnTo>
                    <a:pt x="11810" y="4369635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064" name="Google Shape;1064;p66"/>
            <p:cNvSpPr/>
            <p:nvPr/>
          </p:nvSpPr>
          <p:spPr>
            <a:xfrm>
              <a:off x="7780745" y="1376284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46519" y="4493751"/>
                  </a:move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1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6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3" y="1603"/>
                    <a:pt x="2511719" y="44440"/>
                  </a:cubicBezTo>
                  <a:lnTo>
                    <a:pt x="11810" y="4369635"/>
                  </a:lnTo>
                  <a:cubicBezTo>
                    <a:pt x="-13013" y="4412472"/>
                    <a:pt x="2583" y="4468269"/>
                    <a:pt x="46519" y="449375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065" name="Google Shape;1065;p66"/>
            <p:cNvSpPr/>
            <p:nvPr/>
          </p:nvSpPr>
          <p:spPr>
            <a:xfrm>
              <a:off x="7364459" y="2058"/>
              <a:ext cx="2955464" cy="2806202"/>
            </a:xfrm>
            <a:custGeom>
              <a:rect b="b" l="l" r="r" t="t"/>
              <a:pathLst>
                <a:path extrusionOk="0" h="2806202" w="2955464">
                  <a:moveTo>
                    <a:pt x="2955464" y="0"/>
                  </a:moveTo>
                  <a:lnTo>
                    <a:pt x="1359301" y="2761763"/>
                  </a:lnTo>
                  <a:cubicBezTo>
                    <a:pt x="1334477" y="2804600"/>
                    <a:pt x="1278460" y="2819098"/>
                    <a:pt x="1234525" y="2793616"/>
                  </a:cubicBezTo>
                  <a:lnTo>
                    <a:pt x="46519" y="2107129"/>
                  </a:lnTo>
                  <a:cubicBezTo>
                    <a:pt x="2583" y="2081647"/>
                    <a:pt x="-13013" y="2025849"/>
                    <a:pt x="11810" y="1983012"/>
                  </a:cubicBezTo>
                  <a:lnTo>
                    <a:pt x="1158078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066" name="Google Shape;1066;p66"/>
            <p:cNvSpPr/>
            <p:nvPr/>
          </p:nvSpPr>
          <p:spPr>
            <a:xfrm>
              <a:off x="4072347" y="2058"/>
              <a:ext cx="859810" cy="339024"/>
            </a:xfrm>
            <a:custGeom>
              <a:rect b="b" l="l" r="r" t="t"/>
              <a:pathLst>
                <a:path extrusionOk="0" h="339024" w="859810">
                  <a:moveTo>
                    <a:pt x="859811" y="0"/>
                  </a:moveTo>
                  <a:lnTo>
                    <a:pt x="689562" y="294585"/>
                  </a:lnTo>
                  <a:cubicBezTo>
                    <a:pt x="664739" y="337422"/>
                    <a:pt x="608721" y="351920"/>
                    <a:pt x="564786" y="326438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067" name="Google Shape;1067;p66"/>
            <p:cNvSpPr/>
            <p:nvPr/>
          </p:nvSpPr>
          <p:spPr>
            <a:xfrm>
              <a:off x="9446" y="2497069"/>
              <a:ext cx="3102866" cy="4354037"/>
            </a:xfrm>
            <a:custGeom>
              <a:rect b="b" l="l" r="r" t="t"/>
              <a:pathLst>
                <a:path extrusionOk="0" h="4354037" w="3102866">
                  <a:moveTo>
                    <a:pt x="0" y="3061246"/>
                  </a:moveTo>
                  <a:lnTo>
                    <a:pt x="1743566" y="44440"/>
                  </a:lnTo>
                  <a:cubicBezTo>
                    <a:pt x="1768389" y="1603"/>
                    <a:pt x="1824407" y="-12896"/>
                    <a:pt x="1868342" y="12587"/>
                  </a:cubicBezTo>
                  <a:lnTo>
                    <a:pt x="3056348" y="699073"/>
                  </a:lnTo>
                  <a:cubicBezTo>
                    <a:pt x="3100283" y="724556"/>
                    <a:pt x="3115880" y="780354"/>
                    <a:pt x="3091057" y="823190"/>
                  </a:cubicBezTo>
                  <a:lnTo>
                    <a:pt x="1050270" y="4354038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068" name="Google Shape;1068;p66"/>
            <p:cNvSpPr/>
            <p:nvPr/>
          </p:nvSpPr>
          <p:spPr>
            <a:xfrm>
              <a:off x="9446" y="2058"/>
              <a:ext cx="658587" cy="1139238"/>
            </a:xfrm>
            <a:custGeom>
              <a:rect b="b" l="l" r="r" t="t"/>
              <a:pathLst>
                <a:path extrusionOk="0" h="1139238" w="658587">
                  <a:moveTo>
                    <a:pt x="0" y="1139238"/>
                  </a:moveTo>
                  <a:lnTo>
                    <a:pt x="658588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069" name="Google Shape;1069;p66"/>
            <p:cNvSpPr/>
            <p:nvPr/>
          </p:nvSpPr>
          <p:spPr>
            <a:xfrm>
              <a:off x="9446" y="2058"/>
              <a:ext cx="2456193" cy="3964772"/>
            </a:xfrm>
            <a:custGeom>
              <a:rect b="b" l="l" r="r" t="t"/>
              <a:pathLst>
                <a:path extrusionOk="0" h="3964772" w="2456193">
                  <a:moveTo>
                    <a:pt x="2456194" y="0"/>
                  </a:moveTo>
                  <a:lnTo>
                    <a:pt x="190239" y="3920333"/>
                  </a:lnTo>
                  <a:cubicBezTo>
                    <a:pt x="165416" y="3963169"/>
                    <a:pt x="109398" y="3977668"/>
                    <a:pt x="65463" y="3952185"/>
                  </a:cubicBezTo>
                  <a:lnTo>
                    <a:pt x="0" y="3914401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070" name="Google Shape;1070;p66"/>
            <p:cNvSpPr/>
            <p:nvPr/>
          </p:nvSpPr>
          <p:spPr>
            <a:xfrm>
              <a:off x="11290896" y="2630917"/>
              <a:ext cx="894951" cy="2143814"/>
            </a:xfrm>
            <a:custGeom>
              <a:rect b="b" l="l" r="r" t="t"/>
              <a:pathLst>
                <a:path extrusionOk="0" h="2143814" w="894951">
                  <a:moveTo>
                    <a:pt x="894952" y="0"/>
                  </a:moveTo>
                  <a:lnTo>
                    <a:pt x="11857" y="1530041"/>
                  </a:lnTo>
                  <a:cubicBezTo>
                    <a:pt x="-12967" y="1573098"/>
                    <a:pt x="2411" y="1628895"/>
                    <a:pt x="46564" y="1654158"/>
                  </a:cubicBezTo>
                  <a:lnTo>
                    <a:pt x="894952" y="2143815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071" name="Google Shape;1071;p66"/>
            <p:cNvSpPr/>
            <p:nvPr/>
          </p:nvSpPr>
          <p:spPr>
            <a:xfrm>
              <a:off x="6259515" y="2842377"/>
              <a:ext cx="1868919" cy="1869365"/>
            </a:xfrm>
            <a:custGeom>
              <a:rect b="b" l="l" r="r" t="t"/>
              <a:pathLst>
                <a:path extrusionOk="0" h="1869365" w="1868919">
                  <a:moveTo>
                    <a:pt x="661586" y="1828009"/>
                  </a:moveTo>
                  <a:cubicBezTo>
                    <a:pt x="1154319" y="1978707"/>
                    <a:pt x="1676488" y="1704552"/>
                    <a:pt x="1825428" y="1217091"/>
                  </a:cubicBezTo>
                  <a:cubicBezTo>
                    <a:pt x="1980299" y="710519"/>
                    <a:pt x="1709220" y="193842"/>
                    <a:pt x="1208359" y="40508"/>
                  </a:cubicBezTo>
                  <a:cubicBezTo>
                    <a:pt x="715846" y="-110189"/>
                    <a:pt x="190822" y="172753"/>
                    <a:pt x="38586" y="670538"/>
                  </a:cubicBezTo>
                  <a:cubicBezTo>
                    <a:pt x="-108157" y="1150090"/>
                    <a:pt x="177421" y="1679948"/>
                    <a:pt x="661586" y="1828009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072" name="Google Shape;1072;p66"/>
            <p:cNvSpPr/>
            <p:nvPr/>
          </p:nvSpPr>
          <p:spPr>
            <a:xfrm>
              <a:off x="10209128" y="5060662"/>
              <a:ext cx="1868855" cy="1790883"/>
            </a:xfrm>
            <a:custGeom>
              <a:rect b="b" l="l" r="r" t="t"/>
              <a:pathLst>
                <a:path extrusionOk="0" h="1790883" w="1868855">
                  <a:moveTo>
                    <a:pt x="1311323" y="1790665"/>
                  </a:moveTo>
                  <a:cubicBezTo>
                    <a:pt x="1550330" y="1686319"/>
                    <a:pt x="1743864" y="1483778"/>
                    <a:pt x="1825364" y="1217091"/>
                  </a:cubicBezTo>
                  <a:cubicBezTo>
                    <a:pt x="1980235" y="710519"/>
                    <a:pt x="1709155" y="193842"/>
                    <a:pt x="1208295" y="40508"/>
                  </a:cubicBezTo>
                  <a:cubicBezTo>
                    <a:pt x="715782" y="-110189"/>
                    <a:pt x="190758" y="172753"/>
                    <a:pt x="38522" y="670538"/>
                  </a:cubicBezTo>
                  <a:cubicBezTo>
                    <a:pt x="-97677" y="1116040"/>
                    <a:pt x="139134" y="1605039"/>
                    <a:pt x="562009" y="1790884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073" name="Google Shape;1073;p66"/>
            <p:cNvSpPr/>
            <p:nvPr/>
          </p:nvSpPr>
          <p:spPr>
            <a:xfrm>
              <a:off x="5789991" y="2058"/>
              <a:ext cx="1858236" cy="841634"/>
            </a:xfrm>
            <a:custGeom>
              <a:rect b="b" l="l" r="r" t="t"/>
              <a:pathLst>
                <a:path extrusionOk="0" h="841634" w="1858236">
                  <a:moveTo>
                    <a:pt x="0" y="0"/>
                  </a:moveTo>
                  <a:cubicBezTo>
                    <a:pt x="39321" y="360268"/>
                    <a:pt x="291070" y="688683"/>
                    <a:pt x="655951" y="800279"/>
                  </a:cubicBezTo>
                  <a:cubicBezTo>
                    <a:pt x="1148684" y="950976"/>
                    <a:pt x="1670853" y="676821"/>
                    <a:pt x="1819793" y="189360"/>
                  </a:cubicBezTo>
                  <a:cubicBezTo>
                    <a:pt x="1839125" y="126094"/>
                    <a:pt x="1851866" y="62827"/>
                    <a:pt x="1858237" y="0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074" name="Google Shape;1074;p66"/>
            <p:cNvSpPr/>
            <p:nvPr/>
          </p:nvSpPr>
          <p:spPr>
            <a:xfrm>
              <a:off x="7171531" y="6659263"/>
              <a:ext cx="1133087" cy="192063"/>
            </a:xfrm>
            <a:custGeom>
              <a:rect b="b" l="l" r="r" t="t"/>
              <a:pathLst>
                <a:path extrusionOk="0" h="192063" w="1133087">
                  <a:moveTo>
                    <a:pt x="1133088" y="192063"/>
                  </a:moveTo>
                  <a:cubicBezTo>
                    <a:pt x="1046754" y="126380"/>
                    <a:pt x="947022" y="74537"/>
                    <a:pt x="836086" y="40487"/>
                  </a:cubicBezTo>
                  <a:cubicBezTo>
                    <a:pt x="539743" y="-50239"/>
                    <a:pt x="231538" y="16323"/>
                    <a:pt x="0" y="192063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075" name="Google Shape;1075;p66"/>
            <p:cNvSpPr/>
            <p:nvPr/>
          </p:nvSpPr>
          <p:spPr>
            <a:xfrm>
              <a:off x="5125033" y="1175785"/>
              <a:ext cx="26800" cy="46351"/>
            </a:xfrm>
            <a:custGeom>
              <a:rect b="b" l="l" r="r" t="t"/>
              <a:pathLst>
                <a:path extrusionOk="0" h="46351" w="26800">
                  <a:moveTo>
                    <a:pt x="26801" y="0"/>
                  </a:moveTo>
                  <a:lnTo>
                    <a:pt x="0" y="46352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076" name="Google Shape;1076;p66"/>
            <p:cNvSpPr/>
            <p:nvPr/>
          </p:nvSpPr>
          <p:spPr>
            <a:xfrm>
              <a:off x="4625490" y="4876165"/>
              <a:ext cx="2473761" cy="1975161"/>
            </a:xfrm>
            <a:custGeom>
              <a:rect b="b" l="l" r="r" t="t"/>
              <a:pathLst>
                <a:path extrusionOk="0" h="1975161" w="2473761">
                  <a:moveTo>
                    <a:pt x="1796728" y="1975162"/>
                  </a:moveTo>
                  <a:lnTo>
                    <a:pt x="2461906" y="822523"/>
                  </a:lnTo>
                  <a:cubicBezTo>
                    <a:pt x="2486729" y="779466"/>
                    <a:pt x="2471351" y="723669"/>
                    <a:pt x="2427196" y="698406"/>
                  </a:cubicBezTo>
                  <a:lnTo>
                    <a:pt x="1238971" y="12579"/>
                  </a:lnTo>
                  <a:cubicBezTo>
                    <a:pt x="1195036" y="-12904"/>
                    <a:pt x="1139019" y="1595"/>
                    <a:pt x="1114195" y="44651"/>
                  </a:cubicBezTo>
                  <a:lnTo>
                    <a:pt x="0" y="1975162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1077" name="Google Shape;1077;p66"/>
          <p:cNvSpPr/>
          <p:nvPr/>
        </p:nvSpPr>
        <p:spPr>
          <a:xfrm>
            <a:off x="0" y="0"/>
            <a:ext cx="9144000" cy="2340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78" name="Google Shape;1078;p66"/>
          <p:cNvSpPr txBox="1"/>
          <p:nvPr>
            <p:ph idx="2" type="body"/>
          </p:nvPr>
        </p:nvSpPr>
        <p:spPr>
          <a:xfrm>
            <a:off x="359569" y="1513115"/>
            <a:ext cx="19644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None/>
              <a:defRPr b="0" sz="33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79" name="Google Shape;1079;p66"/>
          <p:cNvSpPr txBox="1"/>
          <p:nvPr>
            <p:ph idx="3" type="body"/>
          </p:nvPr>
        </p:nvSpPr>
        <p:spPr>
          <a:xfrm>
            <a:off x="359569" y="356212"/>
            <a:ext cx="8424900" cy="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80" name="Google Shape;1080;p66"/>
          <p:cNvSpPr txBox="1"/>
          <p:nvPr>
            <p:ph type="title"/>
          </p:nvPr>
        </p:nvSpPr>
        <p:spPr>
          <a:xfrm>
            <a:off x="359569" y="598951"/>
            <a:ext cx="8424900" cy="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Crimson Pro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1" name="Google Shape;1081;p66"/>
          <p:cNvSpPr txBox="1"/>
          <p:nvPr>
            <p:ph idx="4" type="body"/>
          </p:nvPr>
        </p:nvSpPr>
        <p:spPr>
          <a:xfrm>
            <a:off x="2512220" y="1513115"/>
            <a:ext cx="19644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None/>
              <a:defRPr b="0" sz="33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82" name="Google Shape;1082;p66"/>
          <p:cNvSpPr txBox="1"/>
          <p:nvPr>
            <p:ph idx="5" type="body"/>
          </p:nvPr>
        </p:nvSpPr>
        <p:spPr>
          <a:xfrm>
            <a:off x="4664869" y="1513115"/>
            <a:ext cx="19644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None/>
              <a:defRPr b="0" sz="33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83" name="Google Shape;1083;p66"/>
          <p:cNvSpPr txBox="1"/>
          <p:nvPr>
            <p:ph idx="6" type="body"/>
          </p:nvPr>
        </p:nvSpPr>
        <p:spPr>
          <a:xfrm>
            <a:off x="6817520" y="1513115"/>
            <a:ext cx="19644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None/>
              <a:defRPr b="0" sz="33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84" name="Google Shape;1084;p66"/>
          <p:cNvSpPr txBox="1"/>
          <p:nvPr>
            <p:ph idx="7" type="body"/>
          </p:nvPr>
        </p:nvSpPr>
        <p:spPr>
          <a:xfrm>
            <a:off x="2512220" y="1963172"/>
            <a:ext cx="1964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b="1" sz="11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85" name="Google Shape;1085;p66"/>
          <p:cNvSpPr txBox="1"/>
          <p:nvPr>
            <p:ph idx="8" type="body"/>
          </p:nvPr>
        </p:nvSpPr>
        <p:spPr>
          <a:xfrm>
            <a:off x="4664869" y="1963172"/>
            <a:ext cx="1964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b="1" sz="11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86" name="Google Shape;1086;p66"/>
          <p:cNvSpPr txBox="1"/>
          <p:nvPr>
            <p:ph idx="9" type="body"/>
          </p:nvPr>
        </p:nvSpPr>
        <p:spPr>
          <a:xfrm>
            <a:off x="6817520" y="1963172"/>
            <a:ext cx="1964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b="1" sz="11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87" name="Google Shape;1087;p66"/>
          <p:cNvSpPr/>
          <p:nvPr/>
        </p:nvSpPr>
        <p:spPr>
          <a:xfrm>
            <a:off x="8089022" y="1873"/>
            <a:ext cx="1050364" cy="977193"/>
          </a:xfrm>
          <a:custGeom>
            <a:rect b="b" l="l" r="r" t="t"/>
            <a:pathLst>
              <a:path extrusionOk="0" h="1302924" w="1400485">
                <a:moveTo>
                  <a:pt x="1400485" y="1028082"/>
                </a:moveTo>
                <a:lnTo>
                  <a:pt x="1233313" y="829056"/>
                </a:lnTo>
                <a:lnTo>
                  <a:pt x="1352158" y="1207997"/>
                </a:lnTo>
                <a:cubicBezTo>
                  <a:pt x="1354354" y="1215905"/>
                  <a:pt x="1350400" y="1223154"/>
                  <a:pt x="1343150" y="1225790"/>
                </a:cubicBezTo>
                <a:lnTo>
                  <a:pt x="1159722" y="1282686"/>
                </a:lnTo>
                <a:cubicBezTo>
                  <a:pt x="1152472" y="1285322"/>
                  <a:pt x="1145004" y="1281368"/>
                  <a:pt x="1142806" y="1274778"/>
                </a:cubicBezTo>
                <a:lnTo>
                  <a:pt x="1025939" y="901769"/>
                </a:lnTo>
                <a:lnTo>
                  <a:pt x="991889" y="1291034"/>
                </a:lnTo>
                <a:cubicBezTo>
                  <a:pt x="991231" y="1298503"/>
                  <a:pt x="984640" y="1303336"/>
                  <a:pt x="977171" y="1302897"/>
                </a:cubicBezTo>
                <a:lnTo>
                  <a:pt x="785613" y="1286201"/>
                </a:lnTo>
                <a:cubicBezTo>
                  <a:pt x="778145" y="1285542"/>
                  <a:pt x="772433" y="1279611"/>
                  <a:pt x="773092" y="1272142"/>
                </a:cubicBezTo>
                <a:lnTo>
                  <a:pt x="807581" y="875847"/>
                </a:lnTo>
                <a:lnTo>
                  <a:pt x="623493" y="1227548"/>
                </a:lnTo>
                <a:cubicBezTo>
                  <a:pt x="619978" y="1234797"/>
                  <a:pt x="611851" y="1237433"/>
                  <a:pt x="605041" y="1233479"/>
                </a:cubicBezTo>
                <a:lnTo>
                  <a:pt x="434572" y="1144730"/>
                </a:lnTo>
                <a:cubicBezTo>
                  <a:pt x="427982" y="1140996"/>
                  <a:pt x="425345" y="1133087"/>
                  <a:pt x="428641" y="1126936"/>
                </a:cubicBezTo>
                <a:lnTo>
                  <a:pt x="609873" y="780288"/>
                </a:lnTo>
                <a:lnTo>
                  <a:pt x="310455" y="1031817"/>
                </a:lnTo>
                <a:cubicBezTo>
                  <a:pt x="304744" y="1035771"/>
                  <a:pt x="296177" y="1034892"/>
                  <a:pt x="291344" y="1030059"/>
                </a:cubicBezTo>
                <a:lnTo>
                  <a:pt x="167666" y="882437"/>
                </a:lnTo>
                <a:cubicBezTo>
                  <a:pt x="162833" y="876506"/>
                  <a:pt x="163712" y="867939"/>
                  <a:pt x="169423" y="863106"/>
                </a:cubicBezTo>
                <a:lnTo>
                  <a:pt x="474773" y="607184"/>
                </a:lnTo>
                <a:lnTo>
                  <a:pt x="94514" y="726248"/>
                </a:lnTo>
                <a:cubicBezTo>
                  <a:pt x="87265" y="728884"/>
                  <a:pt x="79796" y="724930"/>
                  <a:pt x="77379" y="718120"/>
                </a:cubicBezTo>
                <a:lnTo>
                  <a:pt x="20044" y="533812"/>
                </a:lnTo>
                <a:cubicBezTo>
                  <a:pt x="17847" y="527002"/>
                  <a:pt x="21801" y="519753"/>
                  <a:pt x="28831" y="517117"/>
                </a:cubicBezTo>
                <a:lnTo>
                  <a:pt x="400962" y="400688"/>
                </a:lnTo>
                <a:lnTo>
                  <a:pt x="12355" y="366858"/>
                </a:lnTo>
                <a:cubicBezTo>
                  <a:pt x="4887" y="366199"/>
                  <a:pt x="-605" y="359170"/>
                  <a:pt x="54" y="351701"/>
                </a:cubicBezTo>
                <a:lnTo>
                  <a:pt x="16749" y="159704"/>
                </a:lnTo>
                <a:cubicBezTo>
                  <a:pt x="17408" y="152235"/>
                  <a:pt x="23998" y="147183"/>
                  <a:pt x="31467" y="147842"/>
                </a:cubicBezTo>
                <a:lnTo>
                  <a:pt x="427982" y="182331"/>
                </a:lnTo>
                <a:lnTo>
                  <a:pt x="78258" y="0"/>
                </a:lnTo>
                <a:lnTo>
                  <a:pt x="1400047" y="0"/>
                </a:lnTo>
                <a:lnTo>
                  <a:pt x="1400047" y="1028522"/>
                </a:lnTo>
                <a:close/>
              </a:path>
            </a:pathLst>
          </a:cu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88" name="Google Shape;1088;p66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and Content" showMasterSp="0">
  <p:cSld name="4_Title and Content">
    <p:bg>
      <p:bgPr>
        <a:solidFill>
          <a:schemeClr val="lt1"/>
        </a:solidFill>
      </p:bgPr>
    </p:bg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0" name="Google Shape;1090;p67"/>
          <p:cNvGrpSpPr/>
          <p:nvPr/>
        </p:nvGrpSpPr>
        <p:grpSpPr>
          <a:xfrm>
            <a:off x="7084" y="1543"/>
            <a:ext cx="9132301" cy="5137115"/>
            <a:chOff x="9446" y="2058"/>
            <a:chExt cx="12176401" cy="6849487"/>
          </a:xfrm>
        </p:grpSpPr>
        <p:sp>
          <p:nvSpPr>
            <p:cNvPr id="1091" name="Google Shape;1091;p67"/>
            <p:cNvSpPr/>
            <p:nvPr/>
          </p:nvSpPr>
          <p:spPr>
            <a:xfrm>
              <a:off x="2247887" y="509679"/>
              <a:ext cx="1928859" cy="1927764"/>
            </a:xfrm>
            <a:custGeom>
              <a:rect b="b" l="l" r="r" t="t"/>
              <a:pathLst>
                <a:path extrusionOk="0" h="1927764" w="1928859">
                  <a:moveTo>
                    <a:pt x="1833687" y="576918"/>
                  </a:moveTo>
                  <a:lnTo>
                    <a:pt x="1454526" y="695543"/>
                  </a:lnTo>
                  <a:lnTo>
                    <a:pt x="1758777" y="440060"/>
                  </a:lnTo>
                  <a:cubicBezTo>
                    <a:pt x="1764489" y="435228"/>
                    <a:pt x="1765367" y="426441"/>
                    <a:pt x="1760535" y="420729"/>
                  </a:cubicBezTo>
                  <a:lnTo>
                    <a:pt x="1636637" y="273986"/>
                  </a:lnTo>
                  <a:cubicBezTo>
                    <a:pt x="1632024" y="268054"/>
                    <a:pt x="1623237" y="267395"/>
                    <a:pt x="1617526" y="272228"/>
                  </a:cubicBezTo>
                  <a:lnTo>
                    <a:pt x="1318327" y="523098"/>
                  </a:lnTo>
                  <a:lnTo>
                    <a:pt x="1499340" y="177109"/>
                  </a:lnTo>
                  <a:cubicBezTo>
                    <a:pt x="1502855" y="169859"/>
                    <a:pt x="1500219" y="161951"/>
                    <a:pt x="1493629" y="158217"/>
                  </a:cubicBezTo>
                  <a:lnTo>
                    <a:pt x="1323160" y="69468"/>
                  </a:lnTo>
                  <a:cubicBezTo>
                    <a:pt x="1316570" y="65513"/>
                    <a:pt x="1308442" y="68150"/>
                    <a:pt x="1304927" y="75399"/>
                  </a:cubicBezTo>
                  <a:lnTo>
                    <a:pt x="1120839" y="427100"/>
                  </a:lnTo>
                  <a:lnTo>
                    <a:pt x="1155328" y="31903"/>
                  </a:lnTo>
                  <a:cubicBezTo>
                    <a:pt x="1155987" y="24434"/>
                    <a:pt x="1150495" y="17404"/>
                    <a:pt x="1143026" y="16745"/>
                  </a:cubicBezTo>
                  <a:lnTo>
                    <a:pt x="951469" y="50"/>
                  </a:lnTo>
                  <a:cubicBezTo>
                    <a:pt x="944000" y="-609"/>
                    <a:pt x="937410" y="5322"/>
                    <a:pt x="936751" y="12791"/>
                  </a:cubicBezTo>
                  <a:lnTo>
                    <a:pt x="902920" y="401617"/>
                  </a:lnTo>
                  <a:lnTo>
                    <a:pt x="786053" y="28828"/>
                  </a:lnTo>
                  <a:cubicBezTo>
                    <a:pt x="783856" y="21139"/>
                    <a:pt x="776387" y="17185"/>
                    <a:pt x="769138" y="19821"/>
                  </a:cubicBezTo>
                  <a:lnTo>
                    <a:pt x="585489" y="77596"/>
                  </a:lnTo>
                  <a:cubicBezTo>
                    <a:pt x="578460" y="79133"/>
                    <a:pt x="574505" y="86383"/>
                    <a:pt x="576702" y="94291"/>
                  </a:cubicBezTo>
                  <a:lnTo>
                    <a:pt x="695107" y="472792"/>
                  </a:lnTo>
                  <a:lnTo>
                    <a:pt x="440064" y="169420"/>
                  </a:lnTo>
                  <a:cubicBezTo>
                    <a:pt x="435231" y="163489"/>
                    <a:pt x="426664" y="162830"/>
                    <a:pt x="420952" y="167663"/>
                  </a:cubicBezTo>
                  <a:lnTo>
                    <a:pt x="273770" y="290681"/>
                  </a:lnTo>
                  <a:cubicBezTo>
                    <a:pt x="268058" y="295514"/>
                    <a:pt x="267179" y="304301"/>
                    <a:pt x="272012" y="310013"/>
                  </a:cubicBezTo>
                  <a:lnTo>
                    <a:pt x="523321" y="609650"/>
                  </a:lnTo>
                  <a:lnTo>
                    <a:pt x="176892" y="428857"/>
                  </a:lnTo>
                  <a:cubicBezTo>
                    <a:pt x="170302" y="425123"/>
                    <a:pt x="162174" y="427539"/>
                    <a:pt x="158659" y="433690"/>
                  </a:cubicBezTo>
                  <a:lnTo>
                    <a:pt x="69471" y="604158"/>
                  </a:lnTo>
                  <a:cubicBezTo>
                    <a:pt x="65956" y="611408"/>
                    <a:pt x="68373" y="619316"/>
                    <a:pt x="75183" y="623050"/>
                  </a:cubicBezTo>
                  <a:lnTo>
                    <a:pt x="427982" y="807139"/>
                  </a:lnTo>
                  <a:lnTo>
                    <a:pt x="31467" y="772649"/>
                  </a:lnTo>
                  <a:cubicBezTo>
                    <a:pt x="23998" y="771990"/>
                    <a:pt x="17408" y="776823"/>
                    <a:pt x="16749" y="784512"/>
                  </a:cubicBezTo>
                  <a:lnTo>
                    <a:pt x="54" y="976508"/>
                  </a:lnTo>
                  <a:cubicBezTo>
                    <a:pt x="-605" y="983978"/>
                    <a:pt x="4887" y="991007"/>
                    <a:pt x="12355" y="991666"/>
                  </a:cubicBezTo>
                  <a:lnTo>
                    <a:pt x="400962" y="1025496"/>
                  </a:lnTo>
                  <a:lnTo>
                    <a:pt x="28831" y="1141924"/>
                  </a:lnTo>
                  <a:cubicBezTo>
                    <a:pt x="21582" y="1144560"/>
                    <a:pt x="17847" y="1151810"/>
                    <a:pt x="20044" y="1158620"/>
                  </a:cubicBezTo>
                  <a:lnTo>
                    <a:pt x="77379" y="1342928"/>
                  </a:lnTo>
                  <a:cubicBezTo>
                    <a:pt x="79796" y="1349738"/>
                    <a:pt x="87265" y="1353692"/>
                    <a:pt x="94514" y="1351056"/>
                  </a:cubicBezTo>
                  <a:lnTo>
                    <a:pt x="474773" y="1231991"/>
                  </a:lnTo>
                  <a:lnTo>
                    <a:pt x="169424" y="1487913"/>
                  </a:lnTo>
                  <a:cubicBezTo>
                    <a:pt x="163712" y="1492746"/>
                    <a:pt x="162833" y="1501533"/>
                    <a:pt x="167666" y="1507245"/>
                  </a:cubicBezTo>
                  <a:lnTo>
                    <a:pt x="291343" y="1654867"/>
                  </a:lnTo>
                  <a:cubicBezTo>
                    <a:pt x="296176" y="1659700"/>
                    <a:pt x="304744" y="1660359"/>
                    <a:pt x="310455" y="1656624"/>
                  </a:cubicBezTo>
                  <a:lnTo>
                    <a:pt x="609873" y="1405096"/>
                  </a:lnTo>
                  <a:lnTo>
                    <a:pt x="428641" y="1751744"/>
                  </a:lnTo>
                  <a:cubicBezTo>
                    <a:pt x="425346" y="1757895"/>
                    <a:pt x="427762" y="1765803"/>
                    <a:pt x="434572" y="1769538"/>
                  </a:cubicBezTo>
                  <a:lnTo>
                    <a:pt x="605040" y="1858287"/>
                  </a:lnTo>
                  <a:cubicBezTo>
                    <a:pt x="611631" y="1862021"/>
                    <a:pt x="619978" y="1859605"/>
                    <a:pt x="623493" y="1852356"/>
                  </a:cubicBezTo>
                  <a:lnTo>
                    <a:pt x="807581" y="1500655"/>
                  </a:lnTo>
                  <a:lnTo>
                    <a:pt x="773092" y="1896950"/>
                  </a:lnTo>
                  <a:cubicBezTo>
                    <a:pt x="772433" y="1904419"/>
                    <a:pt x="778145" y="1910350"/>
                    <a:pt x="785614" y="1911009"/>
                  </a:cubicBezTo>
                  <a:lnTo>
                    <a:pt x="977171" y="1927704"/>
                  </a:lnTo>
                  <a:cubicBezTo>
                    <a:pt x="984640" y="1928363"/>
                    <a:pt x="991230" y="1923530"/>
                    <a:pt x="991889" y="1915842"/>
                  </a:cubicBezTo>
                  <a:lnTo>
                    <a:pt x="1025939" y="1526576"/>
                  </a:lnTo>
                  <a:lnTo>
                    <a:pt x="1142807" y="1899586"/>
                  </a:lnTo>
                  <a:cubicBezTo>
                    <a:pt x="1145003" y="1906396"/>
                    <a:pt x="1152692" y="1910130"/>
                    <a:pt x="1159721" y="1907494"/>
                  </a:cubicBezTo>
                  <a:lnTo>
                    <a:pt x="1343151" y="1850598"/>
                  </a:lnTo>
                  <a:cubicBezTo>
                    <a:pt x="1350400" y="1847962"/>
                    <a:pt x="1354354" y="1840713"/>
                    <a:pt x="1352158" y="1832804"/>
                  </a:cubicBezTo>
                  <a:lnTo>
                    <a:pt x="1233313" y="1453864"/>
                  </a:lnTo>
                  <a:lnTo>
                    <a:pt x="1488796" y="1757675"/>
                  </a:lnTo>
                  <a:cubicBezTo>
                    <a:pt x="1493629" y="1763607"/>
                    <a:pt x="1502196" y="1764266"/>
                    <a:pt x="1507908" y="1759433"/>
                  </a:cubicBezTo>
                  <a:lnTo>
                    <a:pt x="1655310" y="1636414"/>
                  </a:lnTo>
                  <a:cubicBezTo>
                    <a:pt x="1661021" y="1631581"/>
                    <a:pt x="1661900" y="1622795"/>
                    <a:pt x="1657067" y="1617083"/>
                  </a:cubicBezTo>
                  <a:lnTo>
                    <a:pt x="1406637" y="1318544"/>
                  </a:lnTo>
                  <a:lnTo>
                    <a:pt x="1751967" y="1499337"/>
                  </a:lnTo>
                  <a:cubicBezTo>
                    <a:pt x="1758777" y="1502192"/>
                    <a:pt x="1766905" y="1499337"/>
                    <a:pt x="1770200" y="1493405"/>
                  </a:cubicBezTo>
                  <a:lnTo>
                    <a:pt x="1859389" y="1322937"/>
                  </a:lnTo>
                  <a:cubicBezTo>
                    <a:pt x="1862903" y="1316786"/>
                    <a:pt x="1860487" y="1307779"/>
                    <a:pt x="1853677" y="1305143"/>
                  </a:cubicBezTo>
                  <a:lnTo>
                    <a:pt x="1499780" y="1119957"/>
                  </a:lnTo>
                  <a:lnTo>
                    <a:pt x="1897392" y="1154665"/>
                  </a:lnTo>
                  <a:cubicBezTo>
                    <a:pt x="1904861" y="1155324"/>
                    <a:pt x="1911452" y="1150492"/>
                    <a:pt x="1912111" y="1142803"/>
                  </a:cubicBezTo>
                  <a:lnTo>
                    <a:pt x="1928806" y="950806"/>
                  </a:lnTo>
                  <a:cubicBezTo>
                    <a:pt x="1929465" y="943338"/>
                    <a:pt x="1923973" y="937406"/>
                    <a:pt x="1916504" y="936747"/>
                  </a:cubicBezTo>
                  <a:lnTo>
                    <a:pt x="1525482" y="902697"/>
                  </a:lnTo>
                  <a:lnTo>
                    <a:pt x="1900248" y="785391"/>
                  </a:lnTo>
                  <a:cubicBezTo>
                    <a:pt x="1907278" y="783853"/>
                    <a:pt x="1911452" y="775505"/>
                    <a:pt x="1909035" y="768695"/>
                  </a:cubicBezTo>
                  <a:lnTo>
                    <a:pt x="1851480" y="585486"/>
                  </a:lnTo>
                  <a:cubicBezTo>
                    <a:pt x="1849283" y="577797"/>
                    <a:pt x="1841814" y="573843"/>
                    <a:pt x="1834565" y="576479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092" name="Google Shape;1092;p67"/>
            <p:cNvSpPr/>
            <p:nvPr/>
          </p:nvSpPr>
          <p:spPr>
            <a:xfrm>
              <a:off x="2769503" y="909693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11810" y="4369635"/>
                  </a:moveTo>
                  <a:cubicBezTo>
                    <a:pt x="-13013" y="4412471"/>
                    <a:pt x="2584" y="4468269"/>
                    <a:pt x="46519" y="4493752"/>
                  </a:cubicBez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0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5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2" y="1603"/>
                    <a:pt x="2511719" y="44440"/>
                  </a:cubicBezTo>
                  <a:lnTo>
                    <a:pt x="11810" y="4369635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093" name="Google Shape;1093;p67"/>
            <p:cNvSpPr/>
            <p:nvPr/>
          </p:nvSpPr>
          <p:spPr>
            <a:xfrm>
              <a:off x="7780745" y="1376284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46519" y="4493751"/>
                  </a:move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1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6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3" y="1603"/>
                    <a:pt x="2511719" y="44440"/>
                  </a:cubicBezTo>
                  <a:lnTo>
                    <a:pt x="11810" y="4369635"/>
                  </a:lnTo>
                  <a:cubicBezTo>
                    <a:pt x="-13013" y="4412472"/>
                    <a:pt x="2583" y="4468269"/>
                    <a:pt x="46519" y="449375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094" name="Google Shape;1094;p67"/>
            <p:cNvSpPr/>
            <p:nvPr/>
          </p:nvSpPr>
          <p:spPr>
            <a:xfrm>
              <a:off x="7364459" y="2058"/>
              <a:ext cx="2955464" cy="2806202"/>
            </a:xfrm>
            <a:custGeom>
              <a:rect b="b" l="l" r="r" t="t"/>
              <a:pathLst>
                <a:path extrusionOk="0" h="2806202" w="2955464">
                  <a:moveTo>
                    <a:pt x="2955464" y="0"/>
                  </a:moveTo>
                  <a:lnTo>
                    <a:pt x="1359301" y="2761763"/>
                  </a:lnTo>
                  <a:cubicBezTo>
                    <a:pt x="1334477" y="2804600"/>
                    <a:pt x="1278460" y="2819098"/>
                    <a:pt x="1234525" y="2793616"/>
                  </a:cubicBezTo>
                  <a:lnTo>
                    <a:pt x="46519" y="2107129"/>
                  </a:lnTo>
                  <a:cubicBezTo>
                    <a:pt x="2583" y="2081647"/>
                    <a:pt x="-13013" y="2025849"/>
                    <a:pt x="11810" y="1983012"/>
                  </a:cubicBezTo>
                  <a:lnTo>
                    <a:pt x="1158078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095" name="Google Shape;1095;p67"/>
            <p:cNvSpPr/>
            <p:nvPr/>
          </p:nvSpPr>
          <p:spPr>
            <a:xfrm>
              <a:off x="4072347" y="2058"/>
              <a:ext cx="859810" cy="339024"/>
            </a:xfrm>
            <a:custGeom>
              <a:rect b="b" l="l" r="r" t="t"/>
              <a:pathLst>
                <a:path extrusionOk="0" h="339024" w="859810">
                  <a:moveTo>
                    <a:pt x="859811" y="0"/>
                  </a:moveTo>
                  <a:lnTo>
                    <a:pt x="689562" y="294585"/>
                  </a:lnTo>
                  <a:cubicBezTo>
                    <a:pt x="664739" y="337422"/>
                    <a:pt x="608721" y="351920"/>
                    <a:pt x="564786" y="326438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096" name="Google Shape;1096;p67"/>
            <p:cNvSpPr/>
            <p:nvPr/>
          </p:nvSpPr>
          <p:spPr>
            <a:xfrm>
              <a:off x="9446" y="2497069"/>
              <a:ext cx="3102866" cy="4354037"/>
            </a:xfrm>
            <a:custGeom>
              <a:rect b="b" l="l" r="r" t="t"/>
              <a:pathLst>
                <a:path extrusionOk="0" h="4354037" w="3102866">
                  <a:moveTo>
                    <a:pt x="0" y="3061246"/>
                  </a:moveTo>
                  <a:lnTo>
                    <a:pt x="1743566" y="44440"/>
                  </a:lnTo>
                  <a:cubicBezTo>
                    <a:pt x="1768389" y="1603"/>
                    <a:pt x="1824407" y="-12896"/>
                    <a:pt x="1868342" y="12587"/>
                  </a:cubicBezTo>
                  <a:lnTo>
                    <a:pt x="3056348" y="699073"/>
                  </a:lnTo>
                  <a:cubicBezTo>
                    <a:pt x="3100283" y="724556"/>
                    <a:pt x="3115880" y="780354"/>
                    <a:pt x="3091057" y="823190"/>
                  </a:cubicBezTo>
                  <a:lnTo>
                    <a:pt x="1050270" y="4354038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097" name="Google Shape;1097;p67"/>
            <p:cNvSpPr/>
            <p:nvPr/>
          </p:nvSpPr>
          <p:spPr>
            <a:xfrm>
              <a:off x="9446" y="2058"/>
              <a:ext cx="658587" cy="1139238"/>
            </a:xfrm>
            <a:custGeom>
              <a:rect b="b" l="l" r="r" t="t"/>
              <a:pathLst>
                <a:path extrusionOk="0" h="1139238" w="658587">
                  <a:moveTo>
                    <a:pt x="0" y="1139238"/>
                  </a:moveTo>
                  <a:lnTo>
                    <a:pt x="658588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098" name="Google Shape;1098;p67"/>
            <p:cNvSpPr/>
            <p:nvPr/>
          </p:nvSpPr>
          <p:spPr>
            <a:xfrm>
              <a:off x="9446" y="2058"/>
              <a:ext cx="2456193" cy="3964772"/>
            </a:xfrm>
            <a:custGeom>
              <a:rect b="b" l="l" r="r" t="t"/>
              <a:pathLst>
                <a:path extrusionOk="0" h="3964772" w="2456193">
                  <a:moveTo>
                    <a:pt x="2456194" y="0"/>
                  </a:moveTo>
                  <a:lnTo>
                    <a:pt x="190239" y="3920333"/>
                  </a:lnTo>
                  <a:cubicBezTo>
                    <a:pt x="165416" y="3963169"/>
                    <a:pt x="109398" y="3977668"/>
                    <a:pt x="65463" y="3952185"/>
                  </a:cubicBezTo>
                  <a:lnTo>
                    <a:pt x="0" y="3914401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099" name="Google Shape;1099;p67"/>
            <p:cNvSpPr/>
            <p:nvPr/>
          </p:nvSpPr>
          <p:spPr>
            <a:xfrm>
              <a:off x="11290896" y="2630917"/>
              <a:ext cx="894951" cy="2143814"/>
            </a:xfrm>
            <a:custGeom>
              <a:rect b="b" l="l" r="r" t="t"/>
              <a:pathLst>
                <a:path extrusionOk="0" h="2143814" w="894951">
                  <a:moveTo>
                    <a:pt x="894952" y="0"/>
                  </a:moveTo>
                  <a:lnTo>
                    <a:pt x="11857" y="1530041"/>
                  </a:lnTo>
                  <a:cubicBezTo>
                    <a:pt x="-12967" y="1573098"/>
                    <a:pt x="2411" y="1628895"/>
                    <a:pt x="46564" y="1654158"/>
                  </a:cubicBezTo>
                  <a:lnTo>
                    <a:pt x="894952" y="2143815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00" name="Google Shape;1100;p67"/>
            <p:cNvSpPr/>
            <p:nvPr/>
          </p:nvSpPr>
          <p:spPr>
            <a:xfrm>
              <a:off x="6259515" y="2842377"/>
              <a:ext cx="1868919" cy="1869365"/>
            </a:xfrm>
            <a:custGeom>
              <a:rect b="b" l="l" r="r" t="t"/>
              <a:pathLst>
                <a:path extrusionOk="0" h="1869365" w="1868919">
                  <a:moveTo>
                    <a:pt x="661586" y="1828009"/>
                  </a:moveTo>
                  <a:cubicBezTo>
                    <a:pt x="1154319" y="1978707"/>
                    <a:pt x="1676488" y="1704552"/>
                    <a:pt x="1825428" y="1217091"/>
                  </a:cubicBezTo>
                  <a:cubicBezTo>
                    <a:pt x="1980299" y="710519"/>
                    <a:pt x="1709220" y="193842"/>
                    <a:pt x="1208359" y="40508"/>
                  </a:cubicBezTo>
                  <a:cubicBezTo>
                    <a:pt x="715846" y="-110189"/>
                    <a:pt x="190822" y="172753"/>
                    <a:pt x="38586" y="670538"/>
                  </a:cubicBezTo>
                  <a:cubicBezTo>
                    <a:pt x="-108157" y="1150090"/>
                    <a:pt x="177421" y="1679948"/>
                    <a:pt x="661586" y="1828009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01" name="Google Shape;1101;p67"/>
            <p:cNvSpPr/>
            <p:nvPr/>
          </p:nvSpPr>
          <p:spPr>
            <a:xfrm>
              <a:off x="10209128" y="5060662"/>
              <a:ext cx="1868855" cy="1790883"/>
            </a:xfrm>
            <a:custGeom>
              <a:rect b="b" l="l" r="r" t="t"/>
              <a:pathLst>
                <a:path extrusionOk="0" h="1790883" w="1868855">
                  <a:moveTo>
                    <a:pt x="1311323" y="1790665"/>
                  </a:moveTo>
                  <a:cubicBezTo>
                    <a:pt x="1550330" y="1686319"/>
                    <a:pt x="1743864" y="1483778"/>
                    <a:pt x="1825364" y="1217091"/>
                  </a:cubicBezTo>
                  <a:cubicBezTo>
                    <a:pt x="1980235" y="710519"/>
                    <a:pt x="1709155" y="193842"/>
                    <a:pt x="1208295" y="40508"/>
                  </a:cubicBezTo>
                  <a:cubicBezTo>
                    <a:pt x="715782" y="-110189"/>
                    <a:pt x="190758" y="172753"/>
                    <a:pt x="38522" y="670538"/>
                  </a:cubicBezTo>
                  <a:cubicBezTo>
                    <a:pt x="-97677" y="1116040"/>
                    <a:pt x="139134" y="1605039"/>
                    <a:pt x="562009" y="1790884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02" name="Google Shape;1102;p67"/>
            <p:cNvSpPr/>
            <p:nvPr/>
          </p:nvSpPr>
          <p:spPr>
            <a:xfrm>
              <a:off x="5789991" y="2058"/>
              <a:ext cx="1858236" cy="841634"/>
            </a:xfrm>
            <a:custGeom>
              <a:rect b="b" l="l" r="r" t="t"/>
              <a:pathLst>
                <a:path extrusionOk="0" h="841634" w="1858236">
                  <a:moveTo>
                    <a:pt x="0" y="0"/>
                  </a:moveTo>
                  <a:cubicBezTo>
                    <a:pt x="39321" y="360268"/>
                    <a:pt x="291070" y="688683"/>
                    <a:pt x="655951" y="800279"/>
                  </a:cubicBezTo>
                  <a:cubicBezTo>
                    <a:pt x="1148684" y="950976"/>
                    <a:pt x="1670853" y="676821"/>
                    <a:pt x="1819793" y="189360"/>
                  </a:cubicBezTo>
                  <a:cubicBezTo>
                    <a:pt x="1839125" y="126094"/>
                    <a:pt x="1851866" y="62827"/>
                    <a:pt x="1858237" y="0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03" name="Google Shape;1103;p67"/>
            <p:cNvSpPr/>
            <p:nvPr/>
          </p:nvSpPr>
          <p:spPr>
            <a:xfrm>
              <a:off x="7171531" y="6659263"/>
              <a:ext cx="1133087" cy="192063"/>
            </a:xfrm>
            <a:custGeom>
              <a:rect b="b" l="l" r="r" t="t"/>
              <a:pathLst>
                <a:path extrusionOk="0" h="192063" w="1133087">
                  <a:moveTo>
                    <a:pt x="1133088" y="192063"/>
                  </a:moveTo>
                  <a:cubicBezTo>
                    <a:pt x="1046754" y="126380"/>
                    <a:pt x="947022" y="74537"/>
                    <a:pt x="836086" y="40487"/>
                  </a:cubicBezTo>
                  <a:cubicBezTo>
                    <a:pt x="539743" y="-50239"/>
                    <a:pt x="231538" y="16323"/>
                    <a:pt x="0" y="192063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04" name="Google Shape;1104;p67"/>
            <p:cNvSpPr/>
            <p:nvPr/>
          </p:nvSpPr>
          <p:spPr>
            <a:xfrm>
              <a:off x="5125033" y="1175785"/>
              <a:ext cx="26800" cy="46351"/>
            </a:xfrm>
            <a:custGeom>
              <a:rect b="b" l="l" r="r" t="t"/>
              <a:pathLst>
                <a:path extrusionOk="0" h="46351" w="26800">
                  <a:moveTo>
                    <a:pt x="26801" y="0"/>
                  </a:moveTo>
                  <a:lnTo>
                    <a:pt x="0" y="46352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05" name="Google Shape;1105;p67"/>
            <p:cNvSpPr/>
            <p:nvPr/>
          </p:nvSpPr>
          <p:spPr>
            <a:xfrm>
              <a:off x="4625490" y="4876165"/>
              <a:ext cx="2473761" cy="1975161"/>
            </a:xfrm>
            <a:custGeom>
              <a:rect b="b" l="l" r="r" t="t"/>
              <a:pathLst>
                <a:path extrusionOk="0" h="1975161" w="2473761">
                  <a:moveTo>
                    <a:pt x="1796728" y="1975162"/>
                  </a:moveTo>
                  <a:lnTo>
                    <a:pt x="2461906" y="822523"/>
                  </a:lnTo>
                  <a:cubicBezTo>
                    <a:pt x="2486729" y="779466"/>
                    <a:pt x="2471351" y="723669"/>
                    <a:pt x="2427196" y="698406"/>
                  </a:cubicBezTo>
                  <a:lnTo>
                    <a:pt x="1238971" y="12579"/>
                  </a:lnTo>
                  <a:cubicBezTo>
                    <a:pt x="1195036" y="-12904"/>
                    <a:pt x="1139019" y="1595"/>
                    <a:pt x="1114195" y="44651"/>
                  </a:cubicBezTo>
                  <a:lnTo>
                    <a:pt x="0" y="1975162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1106" name="Google Shape;1106;p67"/>
          <p:cNvSpPr/>
          <p:nvPr/>
        </p:nvSpPr>
        <p:spPr>
          <a:xfrm>
            <a:off x="0" y="0"/>
            <a:ext cx="3948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07" name="Google Shape;1107;p67"/>
          <p:cNvSpPr/>
          <p:nvPr/>
        </p:nvSpPr>
        <p:spPr>
          <a:xfrm>
            <a:off x="8089022" y="1873"/>
            <a:ext cx="1050364" cy="977193"/>
          </a:xfrm>
          <a:custGeom>
            <a:rect b="b" l="l" r="r" t="t"/>
            <a:pathLst>
              <a:path extrusionOk="0" h="1302924" w="1400485">
                <a:moveTo>
                  <a:pt x="1400485" y="1028082"/>
                </a:moveTo>
                <a:lnTo>
                  <a:pt x="1233313" y="829056"/>
                </a:lnTo>
                <a:lnTo>
                  <a:pt x="1352158" y="1207997"/>
                </a:lnTo>
                <a:cubicBezTo>
                  <a:pt x="1354354" y="1215905"/>
                  <a:pt x="1350400" y="1223154"/>
                  <a:pt x="1343150" y="1225790"/>
                </a:cubicBezTo>
                <a:lnTo>
                  <a:pt x="1159722" y="1282686"/>
                </a:lnTo>
                <a:cubicBezTo>
                  <a:pt x="1152472" y="1285322"/>
                  <a:pt x="1145004" y="1281368"/>
                  <a:pt x="1142806" y="1274778"/>
                </a:cubicBezTo>
                <a:lnTo>
                  <a:pt x="1025939" y="901769"/>
                </a:lnTo>
                <a:lnTo>
                  <a:pt x="991889" y="1291034"/>
                </a:lnTo>
                <a:cubicBezTo>
                  <a:pt x="991231" y="1298503"/>
                  <a:pt x="984640" y="1303336"/>
                  <a:pt x="977171" y="1302897"/>
                </a:cubicBezTo>
                <a:lnTo>
                  <a:pt x="785613" y="1286201"/>
                </a:lnTo>
                <a:cubicBezTo>
                  <a:pt x="778145" y="1285542"/>
                  <a:pt x="772433" y="1279611"/>
                  <a:pt x="773092" y="1272142"/>
                </a:cubicBezTo>
                <a:lnTo>
                  <a:pt x="807581" y="875847"/>
                </a:lnTo>
                <a:lnTo>
                  <a:pt x="623493" y="1227548"/>
                </a:lnTo>
                <a:cubicBezTo>
                  <a:pt x="619978" y="1234797"/>
                  <a:pt x="611851" y="1237433"/>
                  <a:pt x="605041" y="1233479"/>
                </a:cubicBezTo>
                <a:lnTo>
                  <a:pt x="434572" y="1144730"/>
                </a:lnTo>
                <a:cubicBezTo>
                  <a:pt x="427982" y="1140996"/>
                  <a:pt x="425345" y="1133087"/>
                  <a:pt x="428641" y="1126936"/>
                </a:cubicBezTo>
                <a:lnTo>
                  <a:pt x="609873" y="780288"/>
                </a:lnTo>
                <a:lnTo>
                  <a:pt x="310455" y="1031817"/>
                </a:lnTo>
                <a:cubicBezTo>
                  <a:pt x="304744" y="1035771"/>
                  <a:pt x="296177" y="1034892"/>
                  <a:pt x="291344" y="1030059"/>
                </a:cubicBezTo>
                <a:lnTo>
                  <a:pt x="167666" y="882437"/>
                </a:lnTo>
                <a:cubicBezTo>
                  <a:pt x="162833" y="876506"/>
                  <a:pt x="163712" y="867939"/>
                  <a:pt x="169423" y="863106"/>
                </a:cubicBezTo>
                <a:lnTo>
                  <a:pt x="474773" y="607184"/>
                </a:lnTo>
                <a:lnTo>
                  <a:pt x="94514" y="726248"/>
                </a:lnTo>
                <a:cubicBezTo>
                  <a:pt x="87265" y="728884"/>
                  <a:pt x="79796" y="724930"/>
                  <a:pt x="77379" y="718120"/>
                </a:cubicBezTo>
                <a:lnTo>
                  <a:pt x="20044" y="533812"/>
                </a:lnTo>
                <a:cubicBezTo>
                  <a:pt x="17847" y="527002"/>
                  <a:pt x="21801" y="519753"/>
                  <a:pt x="28831" y="517117"/>
                </a:cubicBezTo>
                <a:lnTo>
                  <a:pt x="400962" y="400688"/>
                </a:lnTo>
                <a:lnTo>
                  <a:pt x="12355" y="366858"/>
                </a:lnTo>
                <a:cubicBezTo>
                  <a:pt x="4887" y="366199"/>
                  <a:pt x="-605" y="359170"/>
                  <a:pt x="54" y="351701"/>
                </a:cubicBezTo>
                <a:lnTo>
                  <a:pt x="16749" y="159704"/>
                </a:lnTo>
                <a:cubicBezTo>
                  <a:pt x="17408" y="152235"/>
                  <a:pt x="23998" y="147183"/>
                  <a:pt x="31467" y="147842"/>
                </a:cubicBezTo>
                <a:lnTo>
                  <a:pt x="427982" y="182331"/>
                </a:lnTo>
                <a:lnTo>
                  <a:pt x="78258" y="0"/>
                </a:lnTo>
                <a:lnTo>
                  <a:pt x="1400047" y="0"/>
                </a:lnTo>
                <a:lnTo>
                  <a:pt x="1400047" y="1028522"/>
                </a:lnTo>
                <a:close/>
              </a:path>
            </a:pathLst>
          </a:custGeom>
          <a:noFill/>
          <a:ln cap="flat" cmpd="sng" w="9525">
            <a:solidFill>
              <a:schemeClr val="accent1">
                <a:alpha val="14900"/>
              </a:scheme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08" name="Google Shape;1108;p67"/>
          <p:cNvSpPr/>
          <p:nvPr/>
        </p:nvSpPr>
        <p:spPr>
          <a:xfrm>
            <a:off x="1290210" y="4626530"/>
            <a:ext cx="1350346" cy="511965"/>
          </a:xfrm>
          <a:custGeom>
            <a:rect b="b" l="l" r="r" t="t"/>
            <a:pathLst>
              <a:path extrusionOk="0" h="682620" w="1800461">
                <a:moveTo>
                  <a:pt x="1800462" y="682620"/>
                </a:moveTo>
                <a:cubicBezTo>
                  <a:pt x="1719402" y="385179"/>
                  <a:pt x="1493355" y="138483"/>
                  <a:pt x="1173068" y="40508"/>
                </a:cubicBezTo>
                <a:cubicBezTo>
                  <a:pt x="680555" y="-110189"/>
                  <a:pt x="155530" y="172753"/>
                  <a:pt x="3295" y="670538"/>
                </a:cubicBezTo>
                <a:cubicBezTo>
                  <a:pt x="1977" y="674493"/>
                  <a:pt x="1098" y="678666"/>
                  <a:pt x="0" y="682620"/>
                </a:cubicBezTo>
                <a:lnTo>
                  <a:pt x="1800462" y="68262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09" name="Google Shape;1109;p67"/>
          <p:cNvSpPr txBox="1"/>
          <p:nvPr>
            <p:ph idx="1" type="body"/>
          </p:nvPr>
        </p:nvSpPr>
        <p:spPr>
          <a:xfrm>
            <a:off x="359569" y="356212"/>
            <a:ext cx="3283800" cy="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grpSp>
        <p:nvGrpSpPr>
          <p:cNvPr id="1110" name="Google Shape;1110;p67"/>
          <p:cNvGrpSpPr/>
          <p:nvPr/>
        </p:nvGrpSpPr>
        <p:grpSpPr>
          <a:xfrm>
            <a:off x="8281988" y="4686218"/>
            <a:ext cx="502443" cy="168387"/>
            <a:chOff x="479425" y="6248291"/>
            <a:chExt cx="669924" cy="224516"/>
          </a:xfrm>
        </p:grpSpPr>
        <p:sp>
          <p:nvSpPr>
            <p:cNvPr id="1111" name="Google Shape;1111;p67"/>
            <p:cNvSpPr/>
            <p:nvPr/>
          </p:nvSpPr>
          <p:spPr>
            <a:xfrm>
              <a:off x="479425" y="6254460"/>
              <a:ext cx="130354" cy="172617"/>
            </a:xfrm>
            <a:custGeom>
              <a:rect b="b" l="l" r="r" t="t"/>
              <a:pathLst>
                <a:path extrusionOk="0" h="172617" w="130354">
                  <a:moveTo>
                    <a:pt x="92227" y="54176"/>
                  </a:moveTo>
                  <a:cubicBezTo>
                    <a:pt x="92227" y="67151"/>
                    <a:pt x="82986" y="75201"/>
                    <a:pt x="68131" y="75201"/>
                  </a:cubicBezTo>
                  <a:lnTo>
                    <a:pt x="37415" y="75201"/>
                  </a:lnTo>
                  <a:lnTo>
                    <a:pt x="37415" y="32914"/>
                  </a:lnTo>
                  <a:lnTo>
                    <a:pt x="68131" y="32914"/>
                  </a:lnTo>
                  <a:cubicBezTo>
                    <a:pt x="83198" y="32914"/>
                    <a:pt x="92227" y="40857"/>
                    <a:pt x="92227" y="54176"/>
                  </a:cubicBezTo>
                  <a:close/>
                  <a:moveTo>
                    <a:pt x="95272" y="102951"/>
                  </a:moveTo>
                  <a:cubicBezTo>
                    <a:pt x="117144" y="95563"/>
                    <a:pt x="130119" y="77425"/>
                    <a:pt x="130119" y="53938"/>
                  </a:cubicBezTo>
                  <a:cubicBezTo>
                    <a:pt x="130119" y="22190"/>
                    <a:pt x="107162" y="0"/>
                    <a:pt x="74274" y="0"/>
                  </a:cubicBez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70394"/>
                  </a:lnTo>
                  <a:cubicBezTo>
                    <a:pt x="0" y="171638"/>
                    <a:pt x="1006" y="172618"/>
                    <a:pt x="2224" y="172618"/>
                  </a:cubicBezTo>
                  <a:lnTo>
                    <a:pt x="35191" y="172618"/>
                  </a:lnTo>
                  <a:cubicBezTo>
                    <a:pt x="36435" y="172618"/>
                    <a:pt x="37415" y="171638"/>
                    <a:pt x="37415" y="170394"/>
                  </a:cubicBezTo>
                  <a:lnTo>
                    <a:pt x="37415" y="107876"/>
                  </a:lnTo>
                  <a:lnTo>
                    <a:pt x="57275" y="107876"/>
                  </a:lnTo>
                  <a:lnTo>
                    <a:pt x="89632" y="171400"/>
                  </a:lnTo>
                  <a:cubicBezTo>
                    <a:pt x="90003" y="172168"/>
                    <a:pt x="90771" y="172618"/>
                    <a:pt x="91592" y="172618"/>
                  </a:cubicBezTo>
                  <a:lnTo>
                    <a:pt x="128133" y="172618"/>
                  </a:lnTo>
                  <a:cubicBezTo>
                    <a:pt x="128901" y="172618"/>
                    <a:pt x="129642" y="172221"/>
                    <a:pt x="130040" y="171559"/>
                  </a:cubicBezTo>
                  <a:cubicBezTo>
                    <a:pt x="130437" y="170897"/>
                    <a:pt x="130463" y="170049"/>
                    <a:pt x="130093" y="169361"/>
                  </a:cubicBezTo>
                  <a:lnTo>
                    <a:pt x="95272" y="10295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12" name="Google Shape;1112;p67"/>
            <p:cNvSpPr/>
            <p:nvPr/>
          </p:nvSpPr>
          <p:spPr>
            <a:xfrm>
              <a:off x="627814" y="6279827"/>
              <a:ext cx="43399" cy="43399"/>
            </a:xfrm>
            <a:custGeom>
              <a:rect b="b" l="l" r="r" t="t"/>
              <a:pathLst>
                <a:path extrusionOk="0" h="43399" w="43399">
                  <a:moveTo>
                    <a:pt x="21713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399"/>
                    <a:pt x="21713" y="43399"/>
                  </a:cubicBezTo>
                  <a:cubicBezTo>
                    <a:pt x="33496" y="43399"/>
                    <a:pt x="43399" y="33761"/>
                    <a:pt x="43399" y="21951"/>
                  </a:cubicBezTo>
                  <a:cubicBezTo>
                    <a:pt x="43399" y="10142"/>
                    <a:pt x="33867" y="0"/>
                    <a:pt x="21713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13" name="Google Shape;1113;p67"/>
            <p:cNvSpPr/>
            <p:nvPr/>
          </p:nvSpPr>
          <p:spPr>
            <a:xfrm>
              <a:off x="631521" y="6337949"/>
              <a:ext cx="36011" cy="89393"/>
            </a:xfrm>
            <a:custGeom>
              <a:rect b="b" l="l" r="r" t="t"/>
              <a:pathLst>
                <a:path extrusionOk="0" h="89393" w="36011">
                  <a:moveTo>
                    <a:pt x="33788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87169"/>
                  </a:lnTo>
                  <a:cubicBezTo>
                    <a:pt x="0" y="88387"/>
                    <a:pt x="1006" y="89394"/>
                    <a:pt x="2224" y="89394"/>
                  </a:cubicBezTo>
                  <a:lnTo>
                    <a:pt x="33788" y="89394"/>
                  </a:lnTo>
                  <a:cubicBezTo>
                    <a:pt x="35006" y="89394"/>
                    <a:pt x="36012" y="88387"/>
                    <a:pt x="36012" y="87169"/>
                  </a:cubicBezTo>
                  <a:lnTo>
                    <a:pt x="36012" y="2224"/>
                  </a:lnTo>
                  <a:cubicBezTo>
                    <a:pt x="36012" y="1006"/>
                    <a:pt x="35006" y="0"/>
                    <a:pt x="33788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14" name="Google Shape;1114;p67"/>
            <p:cNvSpPr/>
            <p:nvPr/>
          </p:nvSpPr>
          <p:spPr>
            <a:xfrm>
              <a:off x="697084" y="6306412"/>
              <a:ext cx="35985" cy="121168"/>
            </a:xfrm>
            <a:custGeom>
              <a:rect b="b" l="l" r="r" t="t"/>
              <a:pathLst>
                <a:path extrusionOk="0" h="121168" w="35985">
                  <a:moveTo>
                    <a:pt x="33761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18944"/>
                  </a:lnTo>
                  <a:cubicBezTo>
                    <a:pt x="0" y="120163"/>
                    <a:pt x="1006" y="121169"/>
                    <a:pt x="2224" y="121169"/>
                  </a:cubicBezTo>
                  <a:lnTo>
                    <a:pt x="33761" y="121169"/>
                  </a:lnTo>
                  <a:cubicBezTo>
                    <a:pt x="35006" y="121169"/>
                    <a:pt x="35985" y="120163"/>
                    <a:pt x="35985" y="118944"/>
                  </a:cubicBezTo>
                  <a:lnTo>
                    <a:pt x="35985" y="2224"/>
                  </a:lnTo>
                  <a:cubicBezTo>
                    <a:pt x="35985" y="1006"/>
                    <a:pt x="35006" y="0"/>
                    <a:pt x="33761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15" name="Google Shape;1115;p67"/>
            <p:cNvSpPr/>
            <p:nvPr/>
          </p:nvSpPr>
          <p:spPr>
            <a:xfrm>
              <a:off x="693377" y="6248291"/>
              <a:ext cx="43399" cy="43425"/>
            </a:xfrm>
            <a:custGeom>
              <a:rect b="b" l="l" r="r" t="t"/>
              <a:pathLst>
                <a:path extrusionOk="0" h="43425" w="43399">
                  <a:moveTo>
                    <a:pt x="21686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426"/>
                    <a:pt x="21686" y="43426"/>
                  </a:cubicBezTo>
                  <a:cubicBezTo>
                    <a:pt x="33443" y="43426"/>
                    <a:pt x="43399" y="33787"/>
                    <a:pt x="43399" y="21951"/>
                  </a:cubicBezTo>
                  <a:cubicBezTo>
                    <a:pt x="43399" y="10115"/>
                    <a:pt x="33867" y="0"/>
                    <a:pt x="21686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16" name="Google Shape;1116;p67"/>
            <p:cNvSpPr/>
            <p:nvPr/>
          </p:nvSpPr>
          <p:spPr>
            <a:xfrm>
              <a:off x="762011" y="6303976"/>
              <a:ext cx="124690" cy="168831"/>
            </a:xfrm>
            <a:custGeom>
              <a:rect b="b" l="l" r="r" t="t"/>
              <a:pathLst>
                <a:path extrusionOk="0" h="168831" w="124690">
                  <a:moveTo>
                    <a:pt x="89182" y="63179"/>
                  </a:moveTo>
                  <a:cubicBezTo>
                    <a:pt x="89182" y="81582"/>
                    <a:pt x="78432" y="93922"/>
                    <a:pt x="62465" y="93922"/>
                  </a:cubicBezTo>
                  <a:cubicBezTo>
                    <a:pt x="46498" y="93922"/>
                    <a:pt x="35509" y="81291"/>
                    <a:pt x="35509" y="63179"/>
                  </a:cubicBezTo>
                  <a:cubicBezTo>
                    <a:pt x="35509" y="45068"/>
                    <a:pt x="46339" y="32675"/>
                    <a:pt x="62465" y="32675"/>
                  </a:cubicBezTo>
                  <a:cubicBezTo>
                    <a:pt x="78590" y="32675"/>
                    <a:pt x="89182" y="44935"/>
                    <a:pt x="89182" y="63179"/>
                  </a:cubicBezTo>
                  <a:close/>
                  <a:moveTo>
                    <a:pt x="68634" y="0"/>
                  </a:moveTo>
                  <a:cubicBezTo>
                    <a:pt x="54971" y="0"/>
                    <a:pt x="42552" y="4766"/>
                    <a:pt x="35032" y="12498"/>
                  </a:cubicBezTo>
                  <a:lnTo>
                    <a:pt x="35032" y="4819"/>
                  </a:lnTo>
                  <a:cubicBezTo>
                    <a:pt x="35032" y="3601"/>
                    <a:pt x="34052" y="2595"/>
                    <a:pt x="32808" y="2595"/>
                  </a:cubicBezTo>
                  <a:lnTo>
                    <a:pt x="2224" y="2595"/>
                  </a:lnTo>
                  <a:cubicBezTo>
                    <a:pt x="980" y="2595"/>
                    <a:pt x="0" y="3601"/>
                    <a:pt x="0" y="4819"/>
                  </a:cubicBezTo>
                  <a:lnTo>
                    <a:pt x="0" y="166607"/>
                  </a:lnTo>
                  <a:cubicBezTo>
                    <a:pt x="0" y="167825"/>
                    <a:pt x="980" y="168831"/>
                    <a:pt x="2224" y="168831"/>
                  </a:cubicBezTo>
                  <a:lnTo>
                    <a:pt x="33761" y="168831"/>
                  </a:lnTo>
                  <a:cubicBezTo>
                    <a:pt x="35006" y="168831"/>
                    <a:pt x="35985" y="167825"/>
                    <a:pt x="35985" y="166607"/>
                  </a:cubicBezTo>
                  <a:lnTo>
                    <a:pt x="35985" y="115926"/>
                  </a:lnTo>
                  <a:cubicBezTo>
                    <a:pt x="43399" y="122678"/>
                    <a:pt x="54706" y="126597"/>
                    <a:pt x="67443" y="126597"/>
                  </a:cubicBezTo>
                  <a:cubicBezTo>
                    <a:pt x="101151" y="126597"/>
                    <a:pt x="124691" y="100409"/>
                    <a:pt x="124691" y="62941"/>
                  </a:cubicBezTo>
                  <a:cubicBezTo>
                    <a:pt x="124691" y="25473"/>
                    <a:pt x="102157" y="0"/>
                    <a:pt x="68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17" name="Google Shape;1117;p67"/>
            <p:cNvSpPr/>
            <p:nvPr/>
          </p:nvSpPr>
          <p:spPr>
            <a:xfrm>
              <a:off x="898882" y="6303658"/>
              <a:ext cx="119474" cy="128291"/>
            </a:xfrm>
            <a:custGeom>
              <a:rect b="b" l="l" r="r" t="t"/>
              <a:pathLst>
                <a:path extrusionOk="0" h="128291" w="119474">
                  <a:moveTo>
                    <a:pt x="36515" y="48616"/>
                  </a:moveTo>
                  <a:cubicBezTo>
                    <a:pt x="38263" y="39242"/>
                    <a:pt x="46630" y="30054"/>
                    <a:pt x="60108" y="30054"/>
                  </a:cubicBezTo>
                  <a:cubicBezTo>
                    <a:pt x="75784" y="30054"/>
                    <a:pt x="82509" y="39269"/>
                    <a:pt x="83754" y="48616"/>
                  </a:cubicBezTo>
                  <a:lnTo>
                    <a:pt x="36515" y="48616"/>
                  </a:lnTo>
                  <a:close/>
                  <a:moveTo>
                    <a:pt x="59605" y="0"/>
                  </a:moveTo>
                  <a:cubicBezTo>
                    <a:pt x="43982" y="0"/>
                    <a:pt x="29260" y="6196"/>
                    <a:pt x="18138" y="17423"/>
                  </a:cubicBezTo>
                  <a:cubicBezTo>
                    <a:pt x="6434" y="29207"/>
                    <a:pt x="0" y="45650"/>
                    <a:pt x="0" y="63682"/>
                  </a:cubicBezTo>
                  <a:cubicBezTo>
                    <a:pt x="0" y="82933"/>
                    <a:pt x="6487" y="99376"/>
                    <a:pt x="18774" y="111239"/>
                  </a:cubicBezTo>
                  <a:cubicBezTo>
                    <a:pt x="30186" y="122228"/>
                    <a:pt x="45703" y="128292"/>
                    <a:pt x="62465" y="128292"/>
                  </a:cubicBezTo>
                  <a:cubicBezTo>
                    <a:pt x="94849" y="128292"/>
                    <a:pt x="112246" y="108326"/>
                    <a:pt x="117727" y="89685"/>
                  </a:cubicBezTo>
                  <a:cubicBezTo>
                    <a:pt x="118071" y="88520"/>
                    <a:pt x="117409" y="87275"/>
                    <a:pt x="116244" y="86931"/>
                  </a:cubicBezTo>
                  <a:lnTo>
                    <a:pt x="89897" y="79093"/>
                  </a:lnTo>
                  <a:cubicBezTo>
                    <a:pt x="88785" y="78776"/>
                    <a:pt x="87593" y="79358"/>
                    <a:pt x="87170" y="80470"/>
                  </a:cubicBezTo>
                  <a:cubicBezTo>
                    <a:pt x="83251" y="91300"/>
                    <a:pt x="75016" y="96808"/>
                    <a:pt x="62703" y="96808"/>
                  </a:cubicBezTo>
                  <a:cubicBezTo>
                    <a:pt x="48669" y="96808"/>
                    <a:pt x="37495" y="87461"/>
                    <a:pt x="35720" y="74698"/>
                  </a:cubicBezTo>
                  <a:lnTo>
                    <a:pt x="116773" y="74698"/>
                  </a:lnTo>
                  <a:cubicBezTo>
                    <a:pt x="117992" y="74698"/>
                    <a:pt x="118971" y="73692"/>
                    <a:pt x="118998" y="72500"/>
                  </a:cubicBezTo>
                  <a:cubicBezTo>
                    <a:pt x="119024" y="72368"/>
                    <a:pt x="119051" y="72050"/>
                    <a:pt x="119077" y="71600"/>
                  </a:cubicBezTo>
                  <a:cubicBezTo>
                    <a:pt x="119210" y="69852"/>
                    <a:pt x="119474" y="66251"/>
                    <a:pt x="119474" y="62756"/>
                  </a:cubicBezTo>
                  <a:cubicBezTo>
                    <a:pt x="119474" y="24070"/>
                    <a:pt x="96543" y="53"/>
                    <a:pt x="59605" y="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18" name="Google Shape;1118;p67"/>
            <p:cNvSpPr/>
            <p:nvPr/>
          </p:nvSpPr>
          <p:spPr>
            <a:xfrm>
              <a:off x="1038375" y="6303288"/>
              <a:ext cx="110974" cy="124266"/>
            </a:xfrm>
            <a:custGeom>
              <a:rect b="b" l="l" r="r" t="t"/>
              <a:pathLst>
                <a:path extrusionOk="0" h="124266" w="110974">
                  <a:moveTo>
                    <a:pt x="66516" y="26"/>
                  </a:moveTo>
                  <a:cubicBezTo>
                    <a:pt x="56401" y="26"/>
                    <a:pt x="43638" y="3548"/>
                    <a:pt x="35059" y="13028"/>
                  </a:cubicBezTo>
                  <a:lnTo>
                    <a:pt x="35059" y="5322"/>
                  </a:lnTo>
                  <a:cubicBezTo>
                    <a:pt x="35059" y="4104"/>
                    <a:pt x="34079" y="3098"/>
                    <a:pt x="32834" y="3098"/>
                  </a:cubicBezTo>
                  <a:lnTo>
                    <a:pt x="2251" y="3098"/>
                  </a:lnTo>
                  <a:cubicBezTo>
                    <a:pt x="1006" y="3098"/>
                    <a:pt x="0" y="4104"/>
                    <a:pt x="0" y="5322"/>
                  </a:cubicBezTo>
                  <a:lnTo>
                    <a:pt x="0" y="122043"/>
                  </a:lnTo>
                  <a:cubicBezTo>
                    <a:pt x="0" y="123261"/>
                    <a:pt x="1006" y="124267"/>
                    <a:pt x="2251" y="124267"/>
                  </a:cubicBezTo>
                  <a:lnTo>
                    <a:pt x="33788" y="124267"/>
                  </a:lnTo>
                  <a:cubicBezTo>
                    <a:pt x="35006" y="124267"/>
                    <a:pt x="36012" y="123261"/>
                    <a:pt x="36012" y="122043"/>
                  </a:cubicBezTo>
                  <a:lnTo>
                    <a:pt x="36012" y="54891"/>
                  </a:lnTo>
                  <a:cubicBezTo>
                    <a:pt x="36012" y="43955"/>
                    <a:pt x="42076" y="32914"/>
                    <a:pt x="55606" y="32914"/>
                  </a:cubicBezTo>
                  <a:cubicBezTo>
                    <a:pt x="72447" y="32914"/>
                    <a:pt x="74963" y="46100"/>
                    <a:pt x="74963" y="53938"/>
                  </a:cubicBezTo>
                  <a:lnTo>
                    <a:pt x="74963" y="122016"/>
                  </a:lnTo>
                  <a:cubicBezTo>
                    <a:pt x="74963" y="123234"/>
                    <a:pt x="75969" y="124240"/>
                    <a:pt x="77187" y="124240"/>
                  </a:cubicBezTo>
                  <a:lnTo>
                    <a:pt x="108750" y="124240"/>
                  </a:lnTo>
                  <a:cubicBezTo>
                    <a:pt x="109968" y="124240"/>
                    <a:pt x="110975" y="123234"/>
                    <a:pt x="110975" y="122016"/>
                  </a:cubicBezTo>
                  <a:lnTo>
                    <a:pt x="110975" y="48483"/>
                  </a:lnTo>
                  <a:cubicBezTo>
                    <a:pt x="110975" y="18588"/>
                    <a:pt x="93948" y="0"/>
                    <a:pt x="665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1119" name="Google Shape;1119;p67"/>
          <p:cNvSpPr txBox="1"/>
          <p:nvPr>
            <p:ph idx="2" type="body"/>
          </p:nvPr>
        </p:nvSpPr>
        <p:spPr>
          <a:xfrm>
            <a:off x="1171575" y="1513115"/>
            <a:ext cx="24519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None/>
              <a:defRPr b="0" sz="33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20" name="Google Shape;1120;p67"/>
          <p:cNvSpPr txBox="1"/>
          <p:nvPr>
            <p:ph idx="3" type="body"/>
          </p:nvPr>
        </p:nvSpPr>
        <p:spPr>
          <a:xfrm>
            <a:off x="1171575" y="2341697"/>
            <a:ext cx="24519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None/>
              <a:defRPr b="0" sz="33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21" name="Google Shape;1121;p67"/>
          <p:cNvSpPr txBox="1"/>
          <p:nvPr>
            <p:ph idx="4" type="body"/>
          </p:nvPr>
        </p:nvSpPr>
        <p:spPr>
          <a:xfrm>
            <a:off x="1171575" y="3170279"/>
            <a:ext cx="24519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None/>
              <a:defRPr b="0" sz="33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22" name="Google Shape;1122;p67"/>
          <p:cNvSpPr txBox="1"/>
          <p:nvPr>
            <p:ph idx="5" type="body"/>
          </p:nvPr>
        </p:nvSpPr>
        <p:spPr>
          <a:xfrm>
            <a:off x="1171575" y="3998861"/>
            <a:ext cx="24519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None/>
              <a:defRPr b="0" sz="33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23" name="Google Shape;1123;p67"/>
          <p:cNvSpPr txBox="1"/>
          <p:nvPr>
            <p:ph idx="6" type="body"/>
          </p:nvPr>
        </p:nvSpPr>
        <p:spPr>
          <a:xfrm>
            <a:off x="1171575" y="1963172"/>
            <a:ext cx="2451900" cy="1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b="1" sz="11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24" name="Google Shape;1124;p67"/>
          <p:cNvSpPr txBox="1"/>
          <p:nvPr>
            <p:ph idx="7" type="body"/>
          </p:nvPr>
        </p:nvSpPr>
        <p:spPr>
          <a:xfrm>
            <a:off x="1171575" y="2791754"/>
            <a:ext cx="2451900" cy="1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b="1" sz="11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25" name="Google Shape;1125;p67"/>
          <p:cNvSpPr txBox="1"/>
          <p:nvPr>
            <p:ph idx="8" type="body"/>
          </p:nvPr>
        </p:nvSpPr>
        <p:spPr>
          <a:xfrm>
            <a:off x="1171575" y="3620336"/>
            <a:ext cx="2451900" cy="1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b="1" sz="11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26" name="Google Shape;1126;p67"/>
          <p:cNvSpPr txBox="1"/>
          <p:nvPr>
            <p:ph idx="9" type="body"/>
          </p:nvPr>
        </p:nvSpPr>
        <p:spPr>
          <a:xfrm>
            <a:off x="1171575" y="4448918"/>
            <a:ext cx="2451900" cy="1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b="1" sz="11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27" name="Google Shape;1127;p67"/>
          <p:cNvSpPr txBox="1"/>
          <p:nvPr>
            <p:ph type="title"/>
          </p:nvPr>
        </p:nvSpPr>
        <p:spPr>
          <a:xfrm>
            <a:off x="359569" y="598951"/>
            <a:ext cx="3283800" cy="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rimson Pr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28" name="Google Shape;1128;p67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and Content">
  <p:cSld name="5_Title and Content">
    <p:bg>
      <p:bgPr>
        <a:solidFill>
          <a:schemeClr val="lt1"/>
        </a:solidFill>
      </p:bgPr>
    </p:bg>
    <p:spTree>
      <p:nvGrpSpPr>
        <p:cNvPr id="1129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68"/>
          <p:cNvSpPr/>
          <p:nvPr/>
        </p:nvSpPr>
        <p:spPr>
          <a:xfrm>
            <a:off x="3962400" y="0"/>
            <a:ext cx="51816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1131" name="Google Shape;1131;p68"/>
          <p:cNvGrpSpPr/>
          <p:nvPr/>
        </p:nvGrpSpPr>
        <p:grpSpPr>
          <a:xfrm>
            <a:off x="3962781" y="0"/>
            <a:ext cx="5181219" cy="5143499"/>
            <a:chOff x="2641600" y="0"/>
            <a:chExt cx="6908292" cy="6857999"/>
          </a:xfrm>
        </p:grpSpPr>
        <p:sp>
          <p:nvSpPr>
            <p:cNvPr id="1132" name="Google Shape;1132;p68"/>
            <p:cNvSpPr/>
            <p:nvPr/>
          </p:nvSpPr>
          <p:spPr>
            <a:xfrm>
              <a:off x="2641600" y="6492747"/>
              <a:ext cx="814133" cy="365252"/>
            </a:xfrm>
            <a:custGeom>
              <a:rect b="b" l="l" r="r" t="t"/>
              <a:pathLst>
                <a:path extrusionOk="0" h="365252" w="814133">
                  <a:moveTo>
                    <a:pt x="0" y="117984"/>
                  </a:moveTo>
                  <a:cubicBezTo>
                    <a:pt x="88329" y="44323"/>
                    <a:pt x="201359" y="0"/>
                    <a:pt x="324422" y="0"/>
                  </a:cubicBezTo>
                  <a:cubicBezTo>
                    <a:pt x="558610" y="0"/>
                    <a:pt x="751332" y="151638"/>
                    <a:pt x="814134" y="365252"/>
                  </a:cubicBezTo>
                </a:path>
              </a:pathLst>
            </a:custGeom>
            <a:noFill/>
            <a:ln cap="rnd" cmpd="sng" w="9525">
              <a:solidFill>
                <a:srgbClr val="363C54">
                  <a:alpha val="498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33" name="Google Shape;1133;p68"/>
            <p:cNvSpPr/>
            <p:nvPr/>
          </p:nvSpPr>
          <p:spPr>
            <a:xfrm>
              <a:off x="7491476" y="6493383"/>
              <a:ext cx="978344" cy="364616"/>
            </a:xfrm>
            <a:custGeom>
              <a:rect b="b" l="l" r="r" t="t"/>
              <a:pathLst>
                <a:path extrusionOk="0" h="364616" w="978344">
                  <a:moveTo>
                    <a:pt x="978345" y="364617"/>
                  </a:moveTo>
                  <a:cubicBezTo>
                    <a:pt x="915479" y="151193"/>
                    <a:pt x="722821" y="0"/>
                    <a:pt x="488633" y="0"/>
                  </a:cubicBezTo>
                  <a:cubicBezTo>
                    <a:pt x="254445" y="0"/>
                    <a:pt x="64452" y="153670"/>
                    <a:pt x="0" y="364617"/>
                  </a:cubicBezTo>
                </a:path>
              </a:pathLst>
            </a:custGeom>
            <a:noFill/>
            <a:ln cap="rnd" cmpd="sng" w="9525">
              <a:solidFill>
                <a:srgbClr val="363C54">
                  <a:alpha val="498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34" name="Google Shape;1134;p68"/>
            <p:cNvSpPr/>
            <p:nvPr/>
          </p:nvSpPr>
          <p:spPr>
            <a:xfrm>
              <a:off x="7465631" y="5063997"/>
              <a:ext cx="1029080" cy="1028700"/>
            </a:xfrm>
            <a:custGeom>
              <a:rect b="b" l="l" r="r" t="t"/>
              <a:pathLst>
                <a:path extrusionOk="0" h="1028700" w="1029080">
                  <a:moveTo>
                    <a:pt x="514477" y="1028700"/>
                  </a:moveTo>
                  <a:cubicBezTo>
                    <a:pt x="798195" y="1028700"/>
                    <a:pt x="1029081" y="800735"/>
                    <a:pt x="1029081" y="520065"/>
                  </a:cubicBezTo>
                  <a:cubicBezTo>
                    <a:pt x="1029081" y="239395"/>
                    <a:pt x="803021" y="0"/>
                    <a:pt x="514477" y="0"/>
                  </a:cubicBezTo>
                  <a:cubicBezTo>
                    <a:pt x="225933" y="0"/>
                    <a:pt x="0" y="233045"/>
                    <a:pt x="0" y="520065"/>
                  </a:cubicBezTo>
                  <a:cubicBezTo>
                    <a:pt x="0" y="807085"/>
                    <a:pt x="235648" y="1028700"/>
                    <a:pt x="514477" y="10287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35" name="Google Shape;1135;p68"/>
            <p:cNvSpPr/>
            <p:nvPr/>
          </p:nvSpPr>
          <p:spPr>
            <a:xfrm>
              <a:off x="2641600" y="3273297"/>
              <a:ext cx="748601" cy="2866390"/>
            </a:xfrm>
            <a:custGeom>
              <a:rect b="b" l="l" r="r" t="t"/>
              <a:pathLst>
                <a:path extrusionOk="0" h="2866390" w="748601">
                  <a:moveTo>
                    <a:pt x="0" y="2866390"/>
                  </a:moveTo>
                  <a:lnTo>
                    <a:pt x="699008" y="2866390"/>
                  </a:lnTo>
                  <a:cubicBezTo>
                    <a:pt x="726377" y="2866390"/>
                    <a:pt x="748602" y="2844165"/>
                    <a:pt x="748602" y="2816860"/>
                  </a:cubicBezTo>
                  <a:lnTo>
                    <a:pt x="748602" y="49530"/>
                  </a:lnTo>
                  <a:cubicBezTo>
                    <a:pt x="748602" y="22225"/>
                    <a:pt x="726377" y="0"/>
                    <a:pt x="699008" y="0"/>
                  </a:cubicBezTo>
                  <a:lnTo>
                    <a:pt x="0" y="0"/>
                  </a:lnTo>
                </a:path>
              </a:pathLst>
            </a:custGeom>
            <a:noFill/>
            <a:ln cap="rnd" cmpd="sng" w="9525">
              <a:solidFill>
                <a:srgbClr val="363C54">
                  <a:alpha val="498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36" name="Google Shape;1136;p68"/>
            <p:cNvSpPr/>
            <p:nvPr/>
          </p:nvSpPr>
          <p:spPr>
            <a:xfrm>
              <a:off x="2641600" y="0"/>
              <a:ext cx="747648" cy="1540383"/>
            </a:xfrm>
            <a:custGeom>
              <a:rect b="b" l="l" r="r" t="t"/>
              <a:pathLst>
                <a:path extrusionOk="0" h="1540383" w="747648">
                  <a:moveTo>
                    <a:pt x="0" y="1540383"/>
                  </a:moveTo>
                  <a:lnTo>
                    <a:pt x="698056" y="1540383"/>
                  </a:lnTo>
                  <a:cubicBezTo>
                    <a:pt x="725424" y="1540383"/>
                    <a:pt x="747649" y="1518158"/>
                    <a:pt x="747649" y="1490853"/>
                  </a:cubicBezTo>
                  <a:lnTo>
                    <a:pt x="747649" y="0"/>
                  </a:lnTo>
                </a:path>
              </a:pathLst>
            </a:custGeom>
            <a:noFill/>
            <a:ln cap="rnd" cmpd="sng" w="9525">
              <a:solidFill>
                <a:srgbClr val="363C54">
                  <a:alpha val="498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37" name="Google Shape;1137;p68"/>
            <p:cNvSpPr/>
            <p:nvPr/>
          </p:nvSpPr>
          <p:spPr>
            <a:xfrm>
              <a:off x="3698557" y="503427"/>
              <a:ext cx="1029081" cy="1028700"/>
            </a:xfrm>
            <a:custGeom>
              <a:rect b="b" l="l" r="r" t="t"/>
              <a:pathLst>
                <a:path extrusionOk="0" h="1028700" w="1029081">
                  <a:moveTo>
                    <a:pt x="0" y="520065"/>
                  </a:moveTo>
                  <a:cubicBezTo>
                    <a:pt x="0" y="795655"/>
                    <a:pt x="235649" y="1028700"/>
                    <a:pt x="514477" y="1028700"/>
                  </a:cubicBezTo>
                  <a:cubicBezTo>
                    <a:pt x="793306" y="1028700"/>
                    <a:pt x="1029081" y="800735"/>
                    <a:pt x="1029081" y="520065"/>
                  </a:cubicBezTo>
                  <a:cubicBezTo>
                    <a:pt x="1029081" y="239395"/>
                    <a:pt x="803021" y="0"/>
                    <a:pt x="514477" y="0"/>
                  </a:cubicBezTo>
                  <a:cubicBezTo>
                    <a:pt x="225933" y="0"/>
                    <a:pt x="0" y="233045"/>
                    <a:pt x="0" y="5200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38" name="Google Shape;1138;p68"/>
            <p:cNvSpPr/>
            <p:nvPr/>
          </p:nvSpPr>
          <p:spPr>
            <a:xfrm>
              <a:off x="7556055" y="0"/>
              <a:ext cx="847280" cy="1540383"/>
            </a:xfrm>
            <a:custGeom>
              <a:rect b="b" l="l" r="r" t="t"/>
              <a:pathLst>
                <a:path extrusionOk="0" h="1540383" w="847280">
                  <a:moveTo>
                    <a:pt x="0" y="0"/>
                  </a:moveTo>
                  <a:lnTo>
                    <a:pt x="0" y="1490853"/>
                  </a:lnTo>
                  <a:cubicBezTo>
                    <a:pt x="0" y="1518158"/>
                    <a:pt x="22225" y="1540383"/>
                    <a:pt x="49593" y="1540383"/>
                  </a:cubicBezTo>
                  <a:lnTo>
                    <a:pt x="797687" y="1540383"/>
                  </a:lnTo>
                  <a:cubicBezTo>
                    <a:pt x="825119" y="1540383"/>
                    <a:pt x="847280" y="1518158"/>
                    <a:pt x="847280" y="1490853"/>
                  </a:cubicBezTo>
                  <a:lnTo>
                    <a:pt x="847280" y="0"/>
                  </a:lnTo>
                </a:path>
              </a:pathLst>
            </a:custGeom>
            <a:noFill/>
            <a:ln cap="rnd" cmpd="sng" w="9525">
              <a:solidFill>
                <a:srgbClr val="363C54">
                  <a:alpha val="498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39" name="Google Shape;1139;p68"/>
            <p:cNvSpPr/>
            <p:nvPr/>
          </p:nvSpPr>
          <p:spPr>
            <a:xfrm>
              <a:off x="3795712" y="5004308"/>
              <a:ext cx="847153" cy="1853691"/>
            </a:xfrm>
            <a:custGeom>
              <a:rect b="b" l="l" r="r" t="t"/>
              <a:pathLst>
                <a:path extrusionOk="0" h="1853691" w="847153">
                  <a:moveTo>
                    <a:pt x="847154" y="1853692"/>
                  </a:moveTo>
                  <a:lnTo>
                    <a:pt x="847154" y="50165"/>
                  </a:lnTo>
                  <a:cubicBezTo>
                    <a:pt x="847154" y="22225"/>
                    <a:pt x="824992" y="0"/>
                    <a:pt x="797623" y="0"/>
                  </a:cubicBezTo>
                  <a:lnTo>
                    <a:pt x="49530" y="0"/>
                  </a:lnTo>
                  <a:cubicBezTo>
                    <a:pt x="22162" y="0"/>
                    <a:pt x="0" y="22225"/>
                    <a:pt x="0" y="50165"/>
                  </a:cubicBezTo>
                  <a:lnTo>
                    <a:pt x="0" y="1853692"/>
                  </a:lnTo>
                </a:path>
              </a:pathLst>
            </a:custGeom>
            <a:noFill/>
            <a:ln cap="rnd" cmpd="sng" w="9525">
              <a:solidFill>
                <a:srgbClr val="363C54">
                  <a:alpha val="498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40" name="Google Shape;1140;p68"/>
            <p:cNvSpPr/>
            <p:nvPr/>
          </p:nvSpPr>
          <p:spPr>
            <a:xfrm>
              <a:off x="8809863" y="5004308"/>
              <a:ext cx="740029" cy="1853691"/>
            </a:xfrm>
            <a:custGeom>
              <a:rect b="b" l="l" r="r" t="t"/>
              <a:pathLst>
                <a:path extrusionOk="0" h="1853691" w="740029">
                  <a:moveTo>
                    <a:pt x="740029" y="0"/>
                  </a:moveTo>
                  <a:lnTo>
                    <a:pt x="49530" y="0"/>
                  </a:lnTo>
                  <a:cubicBezTo>
                    <a:pt x="22161" y="0"/>
                    <a:pt x="0" y="22225"/>
                    <a:pt x="0" y="50165"/>
                  </a:cubicBezTo>
                  <a:lnTo>
                    <a:pt x="0" y="1853692"/>
                  </a:lnTo>
                </a:path>
              </a:pathLst>
            </a:custGeom>
            <a:noFill/>
            <a:ln cap="rnd" cmpd="sng" w="9525">
              <a:solidFill>
                <a:srgbClr val="363C54">
                  <a:alpha val="498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41" name="Google Shape;1141;p68"/>
            <p:cNvSpPr/>
            <p:nvPr/>
          </p:nvSpPr>
          <p:spPr>
            <a:xfrm>
              <a:off x="3701732" y="3630803"/>
              <a:ext cx="1022731" cy="1022984"/>
            </a:xfrm>
            <a:custGeom>
              <a:rect b="b" l="l" r="r" t="t"/>
              <a:pathLst>
                <a:path extrusionOk="0" h="1022984" w="1022731">
                  <a:moveTo>
                    <a:pt x="0" y="516890"/>
                  </a:moveTo>
                  <a:cubicBezTo>
                    <a:pt x="0" y="791210"/>
                    <a:pt x="234188" y="1022985"/>
                    <a:pt x="511302" y="1022985"/>
                  </a:cubicBezTo>
                  <a:cubicBezTo>
                    <a:pt x="788416" y="1022985"/>
                    <a:pt x="1022731" y="795655"/>
                    <a:pt x="1022731" y="516890"/>
                  </a:cubicBezTo>
                  <a:cubicBezTo>
                    <a:pt x="1022731" y="238125"/>
                    <a:pt x="798068" y="0"/>
                    <a:pt x="511302" y="0"/>
                  </a:cubicBezTo>
                  <a:cubicBezTo>
                    <a:pt x="224536" y="0"/>
                    <a:pt x="0" y="231775"/>
                    <a:pt x="0" y="516890"/>
                  </a:cubicBezTo>
                  <a:close/>
                </a:path>
              </a:pathLst>
            </a:custGeom>
            <a:noFill/>
            <a:ln cap="rnd" cmpd="sng" w="9525">
              <a:solidFill>
                <a:srgbClr val="363C54">
                  <a:alpha val="498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42" name="Google Shape;1142;p68"/>
            <p:cNvSpPr/>
            <p:nvPr/>
          </p:nvSpPr>
          <p:spPr>
            <a:xfrm>
              <a:off x="4973637" y="1896617"/>
              <a:ext cx="1022730" cy="1022985"/>
            </a:xfrm>
            <a:custGeom>
              <a:rect b="b" l="l" r="r" t="t"/>
              <a:pathLst>
                <a:path extrusionOk="0" h="1022985" w="1022730">
                  <a:moveTo>
                    <a:pt x="511302" y="0"/>
                  </a:moveTo>
                  <a:cubicBezTo>
                    <a:pt x="229426" y="0"/>
                    <a:pt x="0" y="231775"/>
                    <a:pt x="0" y="516890"/>
                  </a:cubicBezTo>
                  <a:cubicBezTo>
                    <a:pt x="0" y="802005"/>
                    <a:pt x="234188" y="1022985"/>
                    <a:pt x="511302" y="1022985"/>
                  </a:cubicBezTo>
                  <a:cubicBezTo>
                    <a:pt x="788416" y="1022985"/>
                    <a:pt x="1022731" y="795655"/>
                    <a:pt x="1022731" y="516890"/>
                  </a:cubicBezTo>
                  <a:cubicBezTo>
                    <a:pt x="1022731" y="238125"/>
                    <a:pt x="798068" y="0"/>
                    <a:pt x="511302" y="0"/>
                  </a:cubicBezTo>
                  <a:close/>
                </a:path>
              </a:pathLst>
            </a:custGeom>
            <a:noFill/>
            <a:ln cap="rnd" cmpd="sng" w="9525">
              <a:solidFill>
                <a:srgbClr val="363C54">
                  <a:alpha val="498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43" name="Google Shape;1143;p68"/>
            <p:cNvSpPr/>
            <p:nvPr/>
          </p:nvSpPr>
          <p:spPr>
            <a:xfrm>
              <a:off x="8722550" y="3627564"/>
              <a:ext cx="827341" cy="1022984"/>
            </a:xfrm>
            <a:custGeom>
              <a:rect b="b" l="l" r="r" t="t"/>
              <a:pathLst>
                <a:path extrusionOk="0" h="1022984" w="827341">
                  <a:moveTo>
                    <a:pt x="827342" y="107950"/>
                  </a:moveTo>
                  <a:cubicBezTo>
                    <a:pt x="740918" y="40132"/>
                    <a:pt x="631634" y="0"/>
                    <a:pt x="511366" y="0"/>
                  </a:cubicBezTo>
                  <a:cubicBezTo>
                    <a:pt x="229426" y="0"/>
                    <a:pt x="0" y="231775"/>
                    <a:pt x="0" y="516890"/>
                  </a:cubicBezTo>
                  <a:cubicBezTo>
                    <a:pt x="0" y="802005"/>
                    <a:pt x="234188" y="1022985"/>
                    <a:pt x="511366" y="1022985"/>
                  </a:cubicBezTo>
                  <a:cubicBezTo>
                    <a:pt x="630555" y="1022985"/>
                    <a:pt x="740283" y="982282"/>
                    <a:pt x="827342" y="914336"/>
                  </a:cubicBezTo>
                </a:path>
              </a:pathLst>
            </a:custGeom>
            <a:noFill/>
            <a:ln cap="rnd" cmpd="sng" w="9525">
              <a:solidFill>
                <a:srgbClr val="363C54">
                  <a:alpha val="498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44" name="Google Shape;1144;p68"/>
            <p:cNvSpPr/>
            <p:nvPr/>
          </p:nvSpPr>
          <p:spPr>
            <a:xfrm>
              <a:off x="8809799" y="406272"/>
              <a:ext cx="740092" cy="2866390"/>
            </a:xfrm>
            <a:custGeom>
              <a:rect b="b" l="l" r="r" t="t"/>
              <a:pathLst>
                <a:path extrusionOk="0" h="2866390" w="740092">
                  <a:moveTo>
                    <a:pt x="740093" y="0"/>
                  </a:moveTo>
                  <a:lnTo>
                    <a:pt x="49593" y="0"/>
                  </a:lnTo>
                  <a:cubicBezTo>
                    <a:pt x="22225" y="0"/>
                    <a:pt x="0" y="22225"/>
                    <a:pt x="0" y="49530"/>
                  </a:cubicBezTo>
                  <a:lnTo>
                    <a:pt x="0" y="2816860"/>
                  </a:lnTo>
                  <a:cubicBezTo>
                    <a:pt x="0" y="2844165"/>
                    <a:pt x="22225" y="2866390"/>
                    <a:pt x="49593" y="2866390"/>
                  </a:cubicBezTo>
                  <a:lnTo>
                    <a:pt x="740093" y="2866390"/>
                  </a:lnTo>
                </a:path>
              </a:pathLst>
            </a:custGeom>
            <a:noFill/>
            <a:ln cap="rnd" cmpd="sng" w="9525">
              <a:solidFill>
                <a:srgbClr val="363C54">
                  <a:alpha val="498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45" name="Google Shape;1145;p68"/>
            <p:cNvSpPr/>
            <p:nvPr/>
          </p:nvSpPr>
          <p:spPr>
            <a:xfrm>
              <a:off x="5049647" y="3273297"/>
              <a:ext cx="847217" cy="2866390"/>
            </a:xfrm>
            <a:custGeom>
              <a:rect b="b" l="l" r="r" t="t"/>
              <a:pathLst>
                <a:path extrusionOk="0" h="2866390" w="847217">
                  <a:moveTo>
                    <a:pt x="0" y="2816860"/>
                  </a:moveTo>
                  <a:cubicBezTo>
                    <a:pt x="0" y="2844165"/>
                    <a:pt x="22161" y="2866390"/>
                    <a:pt x="49593" y="2866390"/>
                  </a:cubicBezTo>
                  <a:lnTo>
                    <a:pt x="797623" y="2866390"/>
                  </a:lnTo>
                  <a:cubicBezTo>
                    <a:pt x="824992" y="2866390"/>
                    <a:pt x="847217" y="2844165"/>
                    <a:pt x="847217" y="2816860"/>
                  </a:cubicBezTo>
                  <a:lnTo>
                    <a:pt x="847217" y="49530"/>
                  </a:lnTo>
                  <a:cubicBezTo>
                    <a:pt x="847217" y="22225"/>
                    <a:pt x="824992" y="0"/>
                    <a:pt x="797623" y="0"/>
                  </a:cubicBezTo>
                  <a:lnTo>
                    <a:pt x="49593" y="0"/>
                  </a:lnTo>
                  <a:cubicBezTo>
                    <a:pt x="22161" y="0"/>
                    <a:pt x="0" y="22225"/>
                    <a:pt x="0" y="49530"/>
                  </a:cubicBezTo>
                  <a:lnTo>
                    <a:pt x="0" y="2816860"/>
                  </a:lnTo>
                  <a:close/>
                </a:path>
              </a:pathLst>
            </a:custGeom>
            <a:noFill/>
            <a:ln cap="rnd" cmpd="sng" w="9525">
              <a:solidFill>
                <a:srgbClr val="363C54">
                  <a:alpha val="498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46" name="Google Shape;1146;p68"/>
            <p:cNvSpPr/>
            <p:nvPr/>
          </p:nvSpPr>
          <p:spPr>
            <a:xfrm>
              <a:off x="5048630" y="0"/>
              <a:ext cx="847280" cy="1540383"/>
            </a:xfrm>
            <a:custGeom>
              <a:rect b="b" l="l" r="r" t="t"/>
              <a:pathLst>
                <a:path extrusionOk="0" h="1540383" w="847280">
                  <a:moveTo>
                    <a:pt x="0" y="0"/>
                  </a:moveTo>
                  <a:lnTo>
                    <a:pt x="0" y="1490853"/>
                  </a:lnTo>
                  <a:cubicBezTo>
                    <a:pt x="0" y="1518158"/>
                    <a:pt x="22225" y="1540383"/>
                    <a:pt x="49593" y="1540383"/>
                  </a:cubicBezTo>
                  <a:lnTo>
                    <a:pt x="797687" y="1540383"/>
                  </a:lnTo>
                  <a:cubicBezTo>
                    <a:pt x="825055" y="1540383"/>
                    <a:pt x="847280" y="1518158"/>
                    <a:pt x="847280" y="1490853"/>
                  </a:cubicBezTo>
                  <a:lnTo>
                    <a:pt x="847280" y="0"/>
                  </a:lnTo>
                </a:path>
              </a:pathLst>
            </a:custGeom>
            <a:noFill/>
            <a:ln cap="rnd" cmpd="sng" w="9525">
              <a:solidFill>
                <a:srgbClr val="363C54">
                  <a:alpha val="498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47" name="Google Shape;1147;p68"/>
            <p:cNvSpPr/>
            <p:nvPr/>
          </p:nvSpPr>
          <p:spPr>
            <a:xfrm>
              <a:off x="6302375" y="5004308"/>
              <a:ext cx="847216" cy="1853691"/>
            </a:xfrm>
            <a:custGeom>
              <a:rect b="b" l="l" r="r" t="t"/>
              <a:pathLst>
                <a:path extrusionOk="0" h="1853691" w="847216">
                  <a:moveTo>
                    <a:pt x="847217" y="1853692"/>
                  </a:moveTo>
                  <a:lnTo>
                    <a:pt x="847217" y="50165"/>
                  </a:lnTo>
                  <a:cubicBezTo>
                    <a:pt x="847217" y="22225"/>
                    <a:pt x="824992" y="0"/>
                    <a:pt x="797623" y="0"/>
                  </a:cubicBezTo>
                  <a:lnTo>
                    <a:pt x="49593" y="0"/>
                  </a:lnTo>
                  <a:cubicBezTo>
                    <a:pt x="22161" y="0"/>
                    <a:pt x="0" y="22225"/>
                    <a:pt x="0" y="50165"/>
                  </a:cubicBezTo>
                  <a:lnTo>
                    <a:pt x="0" y="1853692"/>
                  </a:lnTo>
                </a:path>
              </a:pathLst>
            </a:custGeom>
            <a:noFill/>
            <a:ln cap="rnd" cmpd="sng" w="9525">
              <a:solidFill>
                <a:srgbClr val="363C54">
                  <a:alpha val="498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48" name="Google Shape;1148;p68"/>
            <p:cNvSpPr/>
            <p:nvPr/>
          </p:nvSpPr>
          <p:spPr>
            <a:xfrm>
              <a:off x="6215126" y="3627628"/>
              <a:ext cx="1022730" cy="1022984"/>
            </a:xfrm>
            <a:custGeom>
              <a:rect b="b" l="l" r="r" t="t"/>
              <a:pathLst>
                <a:path extrusionOk="0" h="1022984" w="1022730">
                  <a:moveTo>
                    <a:pt x="511302" y="1022985"/>
                  </a:moveTo>
                  <a:cubicBezTo>
                    <a:pt x="793305" y="1022985"/>
                    <a:pt x="1022731" y="795655"/>
                    <a:pt x="1022731" y="516890"/>
                  </a:cubicBezTo>
                  <a:cubicBezTo>
                    <a:pt x="1022731" y="238125"/>
                    <a:pt x="798068" y="0"/>
                    <a:pt x="511302" y="0"/>
                  </a:cubicBezTo>
                  <a:cubicBezTo>
                    <a:pt x="224536" y="0"/>
                    <a:pt x="0" y="231775"/>
                    <a:pt x="0" y="516890"/>
                  </a:cubicBezTo>
                  <a:cubicBezTo>
                    <a:pt x="0" y="802005"/>
                    <a:pt x="234188" y="1022985"/>
                    <a:pt x="511302" y="1022985"/>
                  </a:cubicBezTo>
                  <a:close/>
                </a:path>
              </a:pathLst>
            </a:custGeom>
            <a:noFill/>
            <a:ln cap="rnd" cmpd="sng" w="9525">
              <a:solidFill>
                <a:srgbClr val="363C54">
                  <a:alpha val="498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49" name="Google Shape;1149;p68"/>
            <p:cNvSpPr/>
            <p:nvPr/>
          </p:nvSpPr>
          <p:spPr>
            <a:xfrm>
              <a:off x="6302375" y="406272"/>
              <a:ext cx="847216" cy="2866390"/>
            </a:xfrm>
            <a:custGeom>
              <a:rect b="b" l="l" r="r" t="t"/>
              <a:pathLst>
                <a:path extrusionOk="0" h="2866390" w="847216">
                  <a:moveTo>
                    <a:pt x="0" y="2816860"/>
                  </a:moveTo>
                  <a:cubicBezTo>
                    <a:pt x="0" y="2844165"/>
                    <a:pt x="22161" y="2866390"/>
                    <a:pt x="49593" y="2866390"/>
                  </a:cubicBezTo>
                  <a:lnTo>
                    <a:pt x="797623" y="2866390"/>
                  </a:lnTo>
                  <a:cubicBezTo>
                    <a:pt x="824992" y="2866390"/>
                    <a:pt x="847217" y="2844165"/>
                    <a:pt x="847217" y="2816860"/>
                  </a:cubicBezTo>
                  <a:lnTo>
                    <a:pt x="847217" y="49530"/>
                  </a:lnTo>
                  <a:cubicBezTo>
                    <a:pt x="847217" y="22225"/>
                    <a:pt x="824992" y="0"/>
                    <a:pt x="797623" y="0"/>
                  </a:cubicBezTo>
                  <a:lnTo>
                    <a:pt x="49593" y="0"/>
                  </a:lnTo>
                  <a:cubicBezTo>
                    <a:pt x="22161" y="0"/>
                    <a:pt x="0" y="22225"/>
                    <a:pt x="0" y="49530"/>
                  </a:cubicBezTo>
                  <a:lnTo>
                    <a:pt x="0" y="2816860"/>
                  </a:lnTo>
                  <a:close/>
                </a:path>
              </a:pathLst>
            </a:custGeom>
            <a:noFill/>
            <a:ln cap="rnd" cmpd="sng" w="9525">
              <a:solidFill>
                <a:srgbClr val="363C54">
                  <a:alpha val="498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1150" name="Google Shape;1150;p68"/>
          <p:cNvSpPr/>
          <p:nvPr/>
        </p:nvSpPr>
        <p:spPr>
          <a:xfrm>
            <a:off x="5157735" y="774412"/>
            <a:ext cx="2790900" cy="3396300"/>
          </a:xfrm>
          <a:prstGeom prst="roundRect">
            <a:avLst>
              <a:gd fmla="val 3173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51" name="Google Shape;1151;p68"/>
          <p:cNvSpPr txBox="1"/>
          <p:nvPr>
            <p:ph idx="1" type="body"/>
          </p:nvPr>
        </p:nvSpPr>
        <p:spPr>
          <a:xfrm>
            <a:off x="359569" y="356212"/>
            <a:ext cx="3283800" cy="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52" name="Google Shape;1152;p68"/>
          <p:cNvSpPr txBox="1"/>
          <p:nvPr>
            <p:ph type="title"/>
          </p:nvPr>
        </p:nvSpPr>
        <p:spPr>
          <a:xfrm>
            <a:off x="359569" y="598951"/>
            <a:ext cx="3283800" cy="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rimson Pro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3" name="Google Shape;1153;p68"/>
          <p:cNvSpPr txBox="1"/>
          <p:nvPr>
            <p:ph idx="2" type="body"/>
          </p:nvPr>
        </p:nvSpPr>
        <p:spPr>
          <a:xfrm>
            <a:off x="481064" y="2162727"/>
            <a:ext cx="30210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None/>
              <a:defRPr b="0" sz="45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54" name="Google Shape;1154;p68"/>
          <p:cNvSpPr txBox="1"/>
          <p:nvPr>
            <p:ph idx="3" type="body"/>
          </p:nvPr>
        </p:nvSpPr>
        <p:spPr>
          <a:xfrm>
            <a:off x="5327267" y="918356"/>
            <a:ext cx="24519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 b="0" sz="41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55" name="Google Shape;1155;p68"/>
          <p:cNvSpPr txBox="1"/>
          <p:nvPr>
            <p:ph idx="4" type="body"/>
          </p:nvPr>
        </p:nvSpPr>
        <p:spPr>
          <a:xfrm>
            <a:off x="5327267" y="2075732"/>
            <a:ext cx="24519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 b="0" sz="41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56" name="Google Shape;1156;p68"/>
          <p:cNvSpPr txBox="1"/>
          <p:nvPr>
            <p:ph idx="5" type="body"/>
          </p:nvPr>
        </p:nvSpPr>
        <p:spPr>
          <a:xfrm>
            <a:off x="5327267" y="3233109"/>
            <a:ext cx="24519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 b="0" sz="41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57" name="Google Shape;1157;p68"/>
          <p:cNvSpPr txBox="1"/>
          <p:nvPr>
            <p:ph idx="6" type="body"/>
          </p:nvPr>
        </p:nvSpPr>
        <p:spPr>
          <a:xfrm>
            <a:off x="481064" y="2742058"/>
            <a:ext cx="30210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b="1" sz="24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58" name="Google Shape;1158;p68"/>
          <p:cNvSpPr txBox="1"/>
          <p:nvPr>
            <p:ph idx="7" type="body"/>
          </p:nvPr>
        </p:nvSpPr>
        <p:spPr>
          <a:xfrm>
            <a:off x="5327267" y="1454138"/>
            <a:ext cx="2451900" cy="1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59" name="Google Shape;1159;p68"/>
          <p:cNvSpPr txBox="1"/>
          <p:nvPr>
            <p:ph idx="8" type="body"/>
          </p:nvPr>
        </p:nvSpPr>
        <p:spPr>
          <a:xfrm>
            <a:off x="5327267" y="2611514"/>
            <a:ext cx="2451900" cy="1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60" name="Google Shape;1160;p68"/>
          <p:cNvSpPr txBox="1"/>
          <p:nvPr>
            <p:ph idx="9" type="body"/>
          </p:nvPr>
        </p:nvSpPr>
        <p:spPr>
          <a:xfrm>
            <a:off x="5327267" y="3768891"/>
            <a:ext cx="2451900" cy="1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1161" name="Google Shape;1161;p68"/>
          <p:cNvCxnSpPr/>
          <p:nvPr/>
        </p:nvCxnSpPr>
        <p:spPr>
          <a:xfrm>
            <a:off x="5327267" y="1826972"/>
            <a:ext cx="2451900" cy="0"/>
          </a:xfrm>
          <a:prstGeom prst="straightConnector1">
            <a:avLst/>
          </a:prstGeom>
          <a:noFill/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2" name="Google Shape;1162;p68"/>
          <p:cNvCxnSpPr/>
          <p:nvPr/>
        </p:nvCxnSpPr>
        <p:spPr>
          <a:xfrm>
            <a:off x="5327267" y="2969972"/>
            <a:ext cx="2451900" cy="0"/>
          </a:xfrm>
          <a:prstGeom prst="straightConnector1">
            <a:avLst/>
          </a:prstGeom>
          <a:noFill/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63" name="Google Shape;1163;p68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164" name="Google Shape;1164;p68"/>
          <p:cNvGrpSpPr/>
          <p:nvPr/>
        </p:nvGrpSpPr>
        <p:grpSpPr>
          <a:xfrm>
            <a:off x="8281988" y="4686218"/>
            <a:ext cx="502443" cy="168387"/>
            <a:chOff x="479425" y="6248291"/>
            <a:chExt cx="669924" cy="224516"/>
          </a:xfrm>
        </p:grpSpPr>
        <p:sp>
          <p:nvSpPr>
            <p:cNvPr id="1165" name="Google Shape;1165;p68"/>
            <p:cNvSpPr/>
            <p:nvPr/>
          </p:nvSpPr>
          <p:spPr>
            <a:xfrm>
              <a:off x="479425" y="6254460"/>
              <a:ext cx="130354" cy="172617"/>
            </a:xfrm>
            <a:custGeom>
              <a:rect b="b" l="l" r="r" t="t"/>
              <a:pathLst>
                <a:path extrusionOk="0" h="172617" w="130354">
                  <a:moveTo>
                    <a:pt x="92227" y="54176"/>
                  </a:moveTo>
                  <a:cubicBezTo>
                    <a:pt x="92227" y="67151"/>
                    <a:pt x="82986" y="75201"/>
                    <a:pt x="68131" y="75201"/>
                  </a:cubicBezTo>
                  <a:lnTo>
                    <a:pt x="37415" y="75201"/>
                  </a:lnTo>
                  <a:lnTo>
                    <a:pt x="37415" y="32914"/>
                  </a:lnTo>
                  <a:lnTo>
                    <a:pt x="68131" y="32914"/>
                  </a:lnTo>
                  <a:cubicBezTo>
                    <a:pt x="83198" y="32914"/>
                    <a:pt x="92227" y="40857"/>
                    <a:pt x="92227" y="54176"/>
                  </a:cubicBezTo>
                  <a:close/>
                  <a:moveTo>
                    <a:pt x="95272" y="102951"/>
                  </a:moveTo>
                  <a:cubicBezTo>
                    <a:pt x="117144" y="95563"/>
                    <a:pt x="130119" y="77425"/>
                    <a:pt x="130119" y="53938"/>
                  </a:cubicBezTo>
                  <a:cubicBezTo>
                    <a:pt x="130119" y="22190"/>
                    <a:pt x="107162" y="0"/>
                    <a:pt x="74274" y="0"/>
                  </a:cubicBez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70394"/>
                  </a:lnTo>
                  <a:cubicBezTo>
                    <a:pt x="0" y="171638"/>
                    <a:pt x="1006" y="172618"/>
                    <a:pt x="2224" y="172618"/>
                  </a:cubicBezTo>
                  <a:lnTo>
                    <a:pt x="35191" y="172618"/>
                  </a:lnTo>
                  <a:cubicBezTo>
                    <a:pt x="36435" y="172618"/>
                    <a:pt x="37415" y="171638"/>
                    <a:pt x="37415" y="170394"/>
                  </a:cubicBezTo>
                  <a:lnTo>
                    <a:pt x="37415" y="107876"/>
                  </a:lnTo>
                  <a:lnTo>
                    <a:pt x="57275" y="107876"/>
                  </a:lnTo>
                  <a:lnTo>
                    <a:pt x="89632" y="171400"/>
                  </a:lnTo>
                  <a:cubicBezTo>
                    <a:pt x="90003" y="172168"/>
                    <a:pt x="90771" y="172618"/>
                    <a:pt x="91592" y="172618"/>
                  </a:cubicBezTo>
                  <a:lnTo>
                    <a:pt x="128133" y="172618"/>
                  </a:lnTo>
                  <a:cubicBezTo>
                    <a:pt x="128901" y="172618"/>
                    <a:pt x="129642" y="172221"/>
                    <a:pt x="130040" y="171559"/>
                  </a:cubicBezTo>
                  <a:cubicBezTo>
                    <a:pt x="130437" y="170897"/>
                    <a:pt x="130463" y="170049"/>
                    <a:pt x="130093" y="169361"/>
                  </a:cubicBezTo>
                  <a:lnTo>
                    <a:pt x="95272" y="10295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66" name="Google Shape;1166;p68"/>
            <p:cNvSpPr/>
            <p:nvPr/>
          </p:nvSpPr>
          <p:spPr>
            <a:xfrm>
              <a:off x="627814" y="6279827"/>
              <a:ext cx="43399" cy="43399"/>
            </a:xfrm>
            <a:custGeom>
              <a:rect b="b" l="l" r="r" t="t"/>
              <a:pathLst>
                <a:path extrusionOk="0" h="43399" w="43399">
                  <a:moveTo>
                    <a:pt x="21713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399"/>
                    <a:pt x="21713" y="43399"/>
                  </a:cubicBezTo>
                  <a:cubicBezTo>
                    <a:pt x="33496" y="43399"/>
                    <a:pt x="43399" y="33761"/>
                    <a:pt x="43399" y="21951"/>
                  </a:cubicBezTo>
                  <a:cubicBezTo>
                    <a:pt x="43399" y="10142"/>
                    <a:pt x="33867" y="0"/>
                    <a:pt x="21713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67" name="Google Shape;1167;p68"/>
            <p:cNvSpPr/>
            <p:nvPr/>
          </p:nvSpPr>
          <p:spPr>
            <a:xfrm>
              <a:off x="631521" y="6337949"/>
              <a:ext cx="36011" cy="89393"/>
            </a:xfrm>
            <a:custGeom>
              <a:rect b="b" l="l" r="r" t="t"/>
              <a:pathLst>
                <a:path extrusionOk="0" h="89393" w="36011">
                  <a:moveTo>
                    <a:pt x="33788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87169"/>
                  </a:lnTo>
                  <a:cubicBezTo>
                    <a:pt x="0" y="88387"/>
                    <a:pt x="1006" y="89394"/>
                    <a:pt x="2224" y="89394"/>
                  </a:cubicBezTo>
                  <a:lnTo>
                    <a:pt x="33788" y="89394"/>
                  </a:lnTo>
                  <a:cubicBezTo>
                    <a:pt x="35006" y="89394"/>
                    <a:pt x="36012" y="88387"/>
                    <a:pt x="36012" y="87169"/>
                  </a:cubicBezTo>
                  <a:lnTo>
                    <a:pt x="36012" y="2224"/>
                  </a:lnTo>
                  <a:cubicBezTo>
                    <a:pt x="36012" y="1006"/>
                    <a:pt x="35006" y="0"/>
                    <a:pt x="33788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68" name="Google Shape;1168;p68"/>
            <p:cNvSpPr/>
            <p:nvPr/>
          </p:nvSpPr>
          <p:spPr>
            <a:xfrm>
              <a:off x="697084" y="6306412"/>
              <a:ext cx="35985" cy="121168"/>
            </a:xfrm>
            <a:custGeom>
              <a:rect b="b" l="l" r="r" t="t"/>
              <a:pathLst>
                <a:path extrusionOk="0" h="121168" w="35985">
                  <a:moveTo>
                    <a:pt x="33761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18944"/>
                  </a:lnTo>
                  <a:cubicBezTo>
                    <a:pt x="0" y="120163"/>
                    <a:pt x="1006" y="121169"/>
                    <a:pt x="2224" y="121169"/>
                  </a:cubicBezTo>
                  <a:lnTo>
                    <a:pt x="33761" y="121169"/>
                  </a:lnTo>
                  <a:cubicBezTo>
                    <a:pt x="35006" y="121169"/>
                    <a:pt x="35985" y="120163"/>
                    <a:pt x="35985" y="118944"/>
                  </a:cubicBezTo>
                  <a:lnTo>
                    <a:pt x="35985" y="2224"/>
                  </a:lnTo>
                  <a:cubicBezTo>
                    <a:pt x="35985" y="1006"/>
                    <a:pt x="35006" y="0"/>
                    <a:pt x="33761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69" name="Google Shape;1169;p68"/>
            <p:cNvSpPr/>
            <p:nvPr/>
          </p:nvSpPr>
          <p:spPr>
            <a:xfrm>
              <a:off x="693377" y="6248291"/>
              <a:ext cx="43399" cy="43425"/>
            </a:xfrm>
            <a:custGeom>
              <a:rect b="b" l="l" r="r" t="t"/>
              <a:pathLst>
                <a:path extrusionOk="0" h="43425" w="43399">
                  <a:moveTo>
                    <a:pt x="21686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426"/>
                    <a:pt x="21686" y="43426"/>
                  </a:cubicBezTo>
                  <a:cubicBezTo>
                    <a:pt x="33443" y="43426"/>
                    <a:pt x="43399" y="33787"/>
                    <a:pt x="43399" y="21951"/>
                  </a:cubicBezTo>
                  <a:cubicBezTo>
                    <a:pt x="43399" y="10115"/>
                    <a:pt x="33867" y="0"/>
                    <a:pt x="21686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70" name="Google Shape;1170;p68"/>
            <p:cNvSpPr/>
            <p:nvPr/>
          </p:nvSpPr>
          <p:spPr>
            <a:xfrm>
              <a:off x="762011" y="6303976"/>
              <a:ext cx="124690" cy="168831"/>
            </a:xfrm>
            <a:custGeom>
              <a:rect b="b" l="l" r="r" t="t"/>
              <a:pathLst>
                <a:path extrusionOk="0" h="168831" w="124690">
                  <a:moveTo>
                    <a:pt x="89182" y="63179"/>
                  </a:moveTo>
                  <a:cubicBezTo>
                    <a:pt x="89182" y="81582"/>
                    <a:pt x="78432" y="93922"/>
                    <a:pt x="62465" y="93922"/>
                  </a:cubicBezTo>
                  <a:cubicBezTo>
                    <a:pt x="46498" y="93922"/>
                    <a:pt x="35509" y="81291"/>
                    <a:pt x="35509" y="63179"/>
                  </a:cubicBezTo>
                  <a:cubicBezTo>
                    <a:pt x="35509" y="45068"/>
                    <a:pt x="46339" y="32675"/>
                    <a:pt x="62465" y="32675"/>
                  </a:cubicBezTo>
                  <a:cubicBezTo>
                    <a:pt x="78590" y="32675"/>
                    <a:pt x="89182" y="44935"/>
                    <a:pt x="89182" y="63179"/>
                  </a:cubicBezTo>
                  <a:close/>
                  <a:moveTo>
                    <a:pt x="68634" y="0"/>
                  </a:moveTo>
                  <a:cubicBezTo>
                    <a:pt x="54971" y="0"/>
                    <a:pt x="42552" y="4766"/>
                    <a:pt x="35032" y="12498"/>
                  </a:cubicBezTo>
                  <a:lnTo>
                    <a:pt x="35032" y="4819"/>
                  </a:lnTo>
                  <a:cubicBezTo>
                    <a:pt x="35032" y="3601"/>
                    <a:pt x="34052" y="2595"/>
                    <a:pt x="32808" y="2595"/>
                  </a:cubicBezTo>
                  <a:lnTo>
                    <a:pt x="2224" y="2595"/>
                  </a:lnTo>
                  <a:cubicBezTo>
                    <a:pt x="980" y="2595"/>
                    <a:pt x="0" y="3601"/>
                    <a:pt x="0" y="4819"/>
                  </a:cubicBezTo>
                  <a:lnTo>
                    <a:pt x="0" y="166607"/>
                  </a:lnTo>
                  <a:cubicBezTo>
                    <a:pt x="0" y="167825"/>
                    <a:pt x="980" y="168831"/>
                    <a:pt x="2224" y="168831"/>
                  </a:cubicBezTo>
                  <a:lnTo>
                    <a:pt x="33761" y="168831"/>
                  </a:lnTo>
                  <a:cubicBezTo>
                    <a:pt x="35006" y="168831"/>
                    <a:pt x="35985" y="167825"/>
                    <a:pt x="35985" y="166607"/>
                  </a:cubicBezTo>
                  <a:lnTo>
                    <a:pt x="35985" y="115926"/>
                  </a:lnTo>
                  <a:cubicBezTo>
                    <a:pt x="43399" y="122678"/>
                    <a:pt x="54706" y="126597"/>
                    <a:pt x="67443" y="126597"/>
                  </a:cubicBezTo>
                  <a:cubicBezTo>
                    <a:pt x="101151" y="126597"/>
                    <a:pt x="124691" y="100409"/>
                    <a:pt x="124691" y="62941"/>
                  </a:cubicBezTo>
                  <a:cubicBezTo>
                    <a:pt x="124691" y="25473"/>
                    <a:pt x="102157" y="0"/>
                    <a:pt x="68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71" name="Google Shape;1171;p68"/>
            <p:cNvSpPr/>
            <p:nvPr/>
          </p:nvSpPr>
          <p:spPr>
            <a:xfrm>
              <a:off x="898882" y="6303658"/>
              <a:ext cx="119474" cy="128291"/>
            </a:xfrm>
            <a:custGeom>
              <a:rect b="b" l="l" r="r" t="t"/>
              <a:pathLst>
                <a:path extrusionOk="0" h="128291" w="119474">
                  <a:moveTo>
                    <a:pt x="36515" y="48616"/>
                  </a:moveTo>
                  <a:cubicBezTo>
                    <a:pt x="38263" y="39242"/>
                    <a:pt x="46630" y="30054"/>
                    <a:pt x="60108" y="30054"/>
                  </a:cubicBezTo>
                  <a:cubicBezTo>
                    <a:pt x="75784" y="30054"/>
                    <a:pt x="82509" y="39269"/>
                    <a:pt x="83754" y="48616"/>
                  </a:cubicBezTo>
                  <a:lnTo>
                    <a:pt x="36515" y="48616"/>
                  </a:lnTo>
                  <a:close/>
                  <a:moveTo>
                    <a:pt x="59605" y="0"/>
                  </a:moveTo>
                  <a:cubicBezTo>
                    <a:pt x="43982" y="0"/>
                    <a:pt x="29260" y="6196"/>
                    <a:pt x="18138" y="17423"/>
                  </a:cubicBezTo>
                  <a:cubicBezTo>
                    <a:pt x="6434" y="29207"/>
                    <a:pt x="0" y="45650"/>
                    <a:pt x="0" y="63682"/>
                  </a:cubicBezTo>
                  <a:cubicBezTo>
                    <a:pt x="0" y="82933"/>
                    <a:pt x="6487" y="99376"/>
                    <a:pt x="18774" y="111239"/>
                  </a:cubicBezTo>
                  <a:cubicBezTo>
                    <a:pt x="30186" y="122228"/>
                    <a:pt x="45703" y="128292"/>
                    <a:pt x="62465" y="128292"/>
                  </a:cubicBezTo>
                  <a:cubicBezTo>
                    <a:pt x="94849" y="128292"/>
                    <a:pt x="112246" y="108326"/>
                    <a:pt x="117727" y="89685"/>
                  </a:cubicBezTo>
                  <a:cubicBezTo>
                    <a:pt x="118071" y="88520"/>
                    <a:pt x="117409" y="87275"/>
                    <a:pt x="116244" y="86931"/>
                  </a:cubicBezTo>
                  <a:lnTo>
                    <a:pt x="89897" y="79093"/>
                  </a:lnTo>
                  <a:cubicBezTo>
                    <a:pt x="88785" y="78776"/>
                    <a:pt x="87593" y="79358"/>
                    <a:pt x="87170" y="80470"/>
                  </a:cubicBezTo>
                  <a:cubicBezTo>
                    <a:pt x="83251" y="91300"/>
                    <a:pt x="75016" y="96808"/>
                    <a:pt x="62703" y="96808"/>
                  </a:cubicBezTo>
                  <a:cubicBezTo>
                    <a:pt x="48669" y="96808"/>
                    <a:pt x="37495" y="87461"/>
                    <a:pt x="35720" y="74698"/>
                  </a:cubicBezTo>
                  <a:lnTo>
                    <a:pt x="116773" y="74698"/>
                  </a:lnTo>
                  <a:cubicBezTo>
                    <a:pt x="117992" y="74698"/>
                    <a:pt x="118971" y="73692"/>
                    <a:pt x="118998" y="72500"/>
                  </a:cubicBezTo>
                  <a:cubicBezTo>
                    <a:pt x="119024" y="72368"/>
                    <a:pt x="119051" y="72050"/>
                    <a:pt x="119077" y="71600"/>
                  </a:cubicBezTo>
                  <a:cubicBezTo>
                    <a:pt x="119210" y="69852"/>
                    <a:pt x="119474" y="66251"/>
                    <a:pt x="119474" y="62756"/>
                  </a:cubicBezTo>
                  <a:cubicBezTo>
                    <a:pt x="119474" y="24070"/>
                    <a:pt x="96543" y="53"/>
                    <a:pt x="59605" y="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72" name="Google Shape;1172;p68"/>
            <p:cNvSpPr/>
            <p:nvPr/>
          </p:nvSpPr>
          <p:spPr>
            <a:xfrm>
              <a:off x="1038375" y="6303288"/>
              <a:ext cx="110974" cy="124266"/>
            </a:xfrm>
            <a:custGeom>
              <a:rect b="b" l="l" r="r" t="t"/>
              <a:pathLst>
                <a:path extrusionOk="0" h="124266" w="110974">
                  <a:moveTo>
                    <a:pt x="66516" y="26"/>
                  </a:moveTo>
                  <a:cubicBezTo>
                    <a:pt x="56401" y="26"/>
                    <a:pt x="43638" y="3548"/>
                    <a:pt x="35059" y="13028"/>
                  </a:cubicBezTo>
                  <a:lnTo>
                    <a:pt x="35059" y="5322"/>
                  </a:lnTo>
                  <a:cubicBezTo>
                    <a:pt x="35059" y="4104"/>
                    <a:pt x="34079" y="3098"/>
                    <a:pt x="32834" y="3098"/>
                  </a:cubicBezTo>
                  <a:lnTo>
                    <a:pt x="2251" y="3098"/>
                  </a:lnTo>
                  <a:cubicBezTo>
                    <a:pt x="1006" y="3098"/>
                    <a:pt x="0" y="4104"/>
                    <a:pt x="0" y="5322"/>
                  </a:cubicBezTo>
                  <a:lnTo>
                    <a:pt x="0" y="122043"/>
                  </a:lnTo>
                  <a:cubicBezTo>
                    <a:pt x="0" y="123261"/>
                    <a:pt x="1006" y="124267"/>
                    <a:pt x="2251" y="124267"/>
                  </a:cubicBezTo>
                  <a:lnTo>
                    <a:pt x="33788" y="124267"/>
                  </a:lnTo>
                  <a:cubicBezTo>
                    <a:pt x="35006" y="124267"/>
                    <a:pt x="36012" y="123261"/>
                    <a:pt x="36012" y="122043"/>
                  </a:cubicBezTo>
                  <a:lnTo>
                    <a:pt x="36012" y="54891"/>
                  </a:lnTo>
                  <a:cubicBezTo>
                    <a:pt x="36012" y="43955"/>
                    <a:pt x="42076" y="32914"/>
                    <a:pt x="55606" y="32914"/>
                  </a:cubicBezTo>
                  <a:cubicBezTo>
                    <a:pt x="72447" y="32914"/>
                    <a:pt x="74963" y="46100"/>
                    <a:pt x="74963" y="53938"/>
                  </a:cubicBezTo>
                  <a:lnTo>
                    <a:pt x="74963" y="122016"/>
                  </a:lnTo>
                  <a:cubicBezTo>
                    <a:pt x="74963" y="123234"/>
                    <a:pt x="75969" y="124240"/>
                    <a:pt x="77187" y="124240"/>
                  </a:cubicBezTo>
                  <a:lnTo>
                    <a:pt x="108750" y="124240"/>
                  </a:lnTo>
                  <a:cubicBezTo>
                    <a:pt x="109968" y="124240"/>
                    <a:pt x="110975" y="123234"/>
                    <a:pt x="110975" y="122016"/>
                  </a:cubicBezTo>
                  <a:lnTo>
                    <a:pt x="110975" y="48483"/>
                  </a:lnTo>
                  <a:cubicBezTo>
                    <a:pt x="110975" y="18588"/>
                    <a:pt x="93948" y="0"/>
                    <a:pt x="66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, stats with logos">
  <p:cSld name="2_Title, stats with logos">
    <p:spTree>
      <p:nvGrpSpPr>
        <p:cNvPr id="1173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4" name="Google Shape;1174;p69"/>
          <p:cNvGrpSpPr/>
          <p:nvPr/>
        </p:nvGrpSpPr>
        <p:grpSpPr>
          <a:xfrm>
            <a:off x="7084" y="1543"/>
            <a:ext cx="9132301" cy="5137115"/>
            <a:chOff x="9446" y="2058"/>
            <a:chExt cx="12176401" cy="6849487"/>
          </a:xfrm>
        </p:grpSpPr>
        <p:sp>
          <p:nvSpPr>
            <p:cNvPr id="1175" name="Google Shape;1175;p69"/>
            <p:cNvSpPr/>
            <p:nvPr/>
          </p:nvSpPr>
          <p:spPr>
            <a:xfrm>
              <a:off x="2247887" y="509679"/>
              <a:ext cx="1928859" cy="1927764"/>
            </a:xfrm>
            <a:custGeom>
              <a:rect b="b" l="l" r="r" t="t"/>
              <a:pathLst>
                <a:path extrusionOk="0" h="1927764" w="1928859">
                  <a:moveTo>
                    <a:pt x="1833687" y="576918"/>
                  </a:moveTo>
                  <a:lnTo>
                    <a:pt x="1454526" y="695543"/>
                  </a:lnTo>
                  <a:lnTo>
                    <a:pt x="1758777" y="440060"/>
                  </a:lnTo>
                  <a:cubicBezTo>
                    <a:pt x="1764489" y="435228"/>
                    <a:pt x="1765367" y="426441"/>
                    <a:pt x="1760535" y="420729"/>
                  </a:cubicBezTo>
                  <a:lnTo>
                    <a:pt x="1636637" y="273986"/>
                  </a:lnTo>
                  <a:cubicBezTo>
                    <a:pt x="1632024" y="268054"/>
                    <a:pt x="1623237" y="267395"/>
                    <a:pt x="1617526" y="272228"/>
                  </a:cubicBezTo>
                  <a:lnTo>
                    <a:pt x="1318327" y="523098"/>
                  </a:lnTo>
                  <a:lnTo>
                    <a:pt x="1499340" y="177109"/>
                  </a:lnTo>
                  <a:cubicBezTo>
                    <a:pt x="1502855" y="169859"/>
                    <a:pt x="1500219" y="161951"/>
                    <a:pt x="1493629" y="158217"/>
                  </a:cubicBezTo>
                  <a:lnTo>
                    <a:pt x="1323160" y="69468"/>
                  </a:lnTo>
                  <a:cubicBezTo>
                    <a:pt x="1316570" y="65513"/>
                    <a:pt x="1308442" y="68150"/>
                    <a:pt x="1304927" y="75399"/>
                  </a:cubicBezTo>
                  <a:lnTo>
                    <a:pt x="1120839" y="427100"/>
                  </a:lnTo>
                  <a:lnTo>
                    <a:pt x="1155328" y="31903"/>
                  </a:lnTo>
                  <a:cubicBezTo>
                    <a:pt x="1155987" y="24434"/>
                    <a:pt x="1150495" y="17404"/>
                    <a:pt x="1143026" y="16745"/>
                  </a:cubicBezTo>
                  <a:lnTo>
                    <a:pt x="951469" y="50"/>
                  </a:lnTo>
                  <a:cubicBezTo>
                    <a:pt x="944000" y="-609"/>
                    <a:pt x="937410" y="5322"/>
                    <a:pt x="936751" y="12791"/>
                  </a:cubicBezTo>
                  <a:lnTo>
                    <a:pt x="902920" y="401617"/>
                  </a:lnTo>
                  <a:lnTo>
                    <a:pt x="786053" y="28828"/>
                  </a:lnTo>
                  <a:cubicBezTo>
                    <a:pt x="783856" y="21139"/>
                    <a:pt x="776387" y="17185"/>
                    <a:pt x="769138" y="19821"/>
                  </a:cubicBezTo>
                  <a:lnTo>
                    <a:pt x="585489" y="77596"/>
                  </a:lnTo>
                  <a:cubicBezTo>
                    <a:pt x="578460" y="79133"/>
                    <a:pt x="574505" y="86383"/>
                    <a:pt x="576702" y="94291"/>
                  </a:cubicBezTo>
                  <a:lnTo>
                    <a:pt x="695107" y="472792"/>
                  </a:lnTo>
                  <a:lnTo>
                    <a:pt x="440064" y="169420"/>
                  </a:lnTo>
                  <a:cubicBezTo>
                    <a:pt x="435231" y="163489"/>
                    <a:pt x="426664" y="162830"/>
                    <a:pt x="420952" y="167663"/>
                  </a:cubicBezTo>
                  <a:lnTo>
                    <a:pt x="273770" y="290681"/>
                  </a:lnTo>
                  <a:cubicBezTo>
                    <a:pt x="268058" y="295514"/>
                    <a:pt x="267179" y="304301"/>
                    <a:pt x="272012" y="310013"/>
                  </a:cubicBezTo>
                  <a:lnTo>
                    <a:pt x="523321" y="609650"/>
                  </a:lnTo>
                  <a:lnTo>
                    <a:pt x="176892" y="428857"/>
                  </a:lnTo>
                  <a:cubicBezTo>
                    <a:pt x="170302" y="425123"/>
                    <a:pt x="162174" y="427539"/>
                    <a:pt x="158659" y="433690"/>
                  </a:cubicBezTo>
                  <a:lnTo>
                    <a:pt x="69471" y="604158"/>
                  </a:lnTo>
                  <a:cubicBezTo>
                    <a:pt x="65956" y="611408"/>
                    <a:pt x="68373" y="619316"/>
                    <a:pt x="75183" y="623050"/>
                  </a:cubicBezTo>
                  <a:lnTo>
                    <a:pt x="427982" y="807139"/>
                  </a:lnTo>
                  <a:lnTo>
                    <a:pt x="31467" y="772649"/>
                  </a:lnTo>
                  <a:cubicBezTo>
                    <a:pt x="23998" y="771990"/>
                    <a:pt x="17408" y="776823"/>
                    <a:pt x="16749" y="784512"/>
                  </a:cubicBezTo>
                  <a:lnTo>
                    <a:pt x="54" y="976508"/>
                  </a:lnTo>
                  <a:cubicBezTo>
                    <a:pt x="-605" y="983978"/>
                    <a:pt x="4887" y="991007"/>
                    <a:pt x="12355" y="991666"/>
                  </a:cubicBezTo>
                  <a:lnTo>
                    <a:pt x="400962" y="1025496"/>
                  </a:lnTo>
                  <a:lnTo>
                    <a:pt x="28831" y="1141924"/>
                  </a:lnTo>
                  <a:cubicBezTo>
                    <a:pt x="21582" y="1144560"/>
                    <a:pt x="17847" y="1151810"/>
                    <a:pt x="20044" y="1158620"/>
                  </a:cubicBezTo>
                  <a:lnTo>
                    <a:pt x="77379" y="1342928"/>
                  </a:lnTo>
                  <a:cubicBezTo>
                    <a:pt x="79796" y="1349738"/>
                    <a:pt x="87265" y="1353692"/>
                    <a:pt x="94514" y="1351056"/>
                  </a:cubicBezTo>
                  <a:lnTo>
                    <a:pt x="474773" y="1231991"/>
                  </a:lnTo>
                  <a:lnTo>
                    <a:pt x="169424" y="1487913"/>
                  </a:lnTo>
                  <a:cubicBezTo>
                    <a:pt x="163712" y="1492746"/>
                    <a:pt x="162833" y="1501533"/>
                    <a:pt x="167666" y="1507245"/>
                  </a:cubicBezTo>
                  <a:lnTo>
                    <a:pt x="291343" y="1654867"/>
                  </a:lnTo>
                  <a:cubicBezTo>
                    <a:pt x="296176" y="1659700"/>
                    <a:pt x="304744" y="1660359"/>
                    <a:pt x="310455" y="1656624"/>
                  </a:cubicBezTo>
                  <a:lnTo>
                    <a:pt x="609873" y="1405096"/>
                  </a:lnTo>
                  <a:lnTo>
                    <a:pt x="428641" y="1751744"/>
                  </a:lnTo>
                  <a:cubicBezTo>
                    <a:pt x="425346" y="1757895"/>
                    <a:pt x="427762" y="1765803"/>
                    <a:pt x="434572" y="1769538"/>
                  </a:cubicBezTo>
                  <a:lnTo>
                    <a:pt x="605040" y="1858287"/>
                  </a:lnTo>
                  <a:cubicBezTo>
                    <a:pt x="611631" y="1862021"/>
                    <a:pt x="619978" y="1859605"/>
                    <a:pt x="623493" y="1852356"/>
                  </a:cubicBezTo>
                  <a:lnTo>
                    <a:pt x="807581" y="1500655"/>
                  </a:lnTo>
                  <a:lnTo>
                    <a:pt x="773092" y="1896950"/>
                  </a:lnTo>
                  <a:cubicBezTo>
                    <a:pt x="772433" y="1904419"/>
                    <a:pt x="778145" y="1910350"/>
                    <a:pt x="785614" y="1911009"/>
                  </a:cubicBezTo>
                  <a:lnTo>
                    <a:pt x="977171" y="1927704"/>
                  </a:lnTo>
                  <a:cubicBezTo>
                    <a:pt x="984640" y="1928363"/>
                    <a:pt x="991230" y="1923530"/>
                    <a:pt x="991889" y="1915842"/>
                  </a:cubicBezTo>
                  <a:lnTo>
                    <a:pt x="1025939" y="1526576"/>
                  </a:lnTo>
                  <a:lnTo>
                    <a:pt x="1142807" y="1899586"/>
                  </a:lnTo>
                  <a:cubicBezTo>
                    <a:pt x="1145003" y="1906396"/>
                    <a:pt x="1152692" y="1910130"/>
                    <a:pt x="1159721" y="1907494"/>
                  </a:cubicBezTo>
                  <a:lnTo>
                    <a:pt x="1343151" y="1850598"/>
                  </a:lnTo>
                  <a:cubicBezTo>
                    <a:pt x="1350400" y="1847962"/>
                    <a:pt x="1354354" y="1840713"/>
                    <a:pt x="1352158" y="1832804"/>
                  </a:cubicBezTo>
                  <a:lnTo>
                    <a:pt x="1233313" y="1453864"/>
                  </a:lnTo>
                  <a:lnTo>
                    <a:pt x="1488796" y="1757675"/>
                  </a:lnTo>
                  <a:cubicBezTo>
                    <a:pt x="1493629" y="1763607"/>
                    <a:pt x="1502196" y="1764266"/>
                    <a:pt x="1507908" y="1759433"/>
                  </a:cubicBezTo>
                  <a:lnTo>
                    <a:pt x="1655310" y="1636414"/>
                  </a:lnTo>
                  <a:cubicBezTo>
                    <a:pt x="1661021" y="1631581"/>
                    <a:pt x="1661900" y="1622795"/>
                    <a:pt x="1657067" y="1617083"/>
                  </a:cubicBezTo>
                  <a:lnTo>
                    <a:pt x="1406637" y="1318544"/>
                  </a:lnTo>
                  <a:lnTo>
                    <a:pt x="1751967" y="1499337"/>
                  </a:lnTo>
                  <a:cubicBezTo>
                    <a:pt x="1758777" y="1502192"/>
                    <a:pt x="1766905" y="1499337"/>
                    <a:pt x="1770200" y="1493405"/>
                  </a:cubicBezTo>
                  <a:lnTo>
                    <a:pt x="1859389" y="1322937"/>
                  </a:lnTo>
                  <a:cubicBezTo>
                    <a:pt x="1862903" y="1316786"/>
                    <a:pt x="1860487" y="1307779"/>
                    <a:pt x="1853677" y="1305143"/>
                  </a:cubicBezTo>
                  <a:lnTo>
                    <a:pt x="1499780" y="1119957"/>
                  </a:lnTo>
                  <a:lnTo>
                    <a:pt x="1897392" y="1154665"/>
                  </a:lnTo>
                  <a:cubicBezTo>
                    <a:pt x="1904861" y="1155324"/>
                    <a:pt x="1911452" y="1150492"/>
                    <a:pt x="1912111" y="1142803"/>
                  </a:cubicBezTo>
                  <a:lnTo>
                    <a:pt x="1928806" y="950806"/>
                  </a:lnTo>
                  <a:cubicBezTo>
                    <a:pt x="1929465" y="943338"/>
                    <a:pt x="1923973" y="937406"/>
                    <a:pt x="1916504" y="936747"/>
                  </a:cubicBezTo>
                  <a:lnTo>
                    <a:pt x="1525482" y="902697"/>
                  </a:lnTo>
                  <a:lnTo>
                    <a:pt x="1900248" y="785391"/>
                  </a:lnTo>
                  <a:cubicBezTo>
                    <a:pt x="1907278" y="783853"/>
                    <a:pt x="1911452" y="775505"/>
                    <a:pt x="1909035" y="768695"/>
                  </a:cubicBezTo>
                  <a:lnTo>
                    <a:pt x="1851480" y="585486"/>
                  </a:lnTo>
                  <a:cubicBezTo>
                    <a:pt x="1849283" y="577797"/>
                    <a:pt x="1841814" y="573843"/>
                    <a:pt x="1834565" y="576479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76" name="Google Shape;1176;p69"/>
            <p:cNvSpPr/>
            <p:nvPr/>
          </p:nvSpPr>
          <p:spPr>
            <a:xfrm>
              <a:off x="2769503" y="909693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11810" y="4369635"/>
                  </a:moveTo>
                  <a:cubicBezTo>
                    <a:pt x="-13013" y="4412471"/>
                    <a:pt x="2584" y="4468269"/>
                    <a:pt x="46519" y="4493752"/>
                  </a:cubicBez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0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5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2" y="1603"/>
                    <a:pt x="2511719" y="44440"/>
                  </a:cubicBezTo>
                  <a:lnTo>
                    <a:pt x="11810" y="4369635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77" name="Google Shape;1177;p69"/>
            <p:cNvSpPr/>
            <p:nvPr/>
          </p:nvSpPr>
          <p:spPr>
            <a:xfrm>
              <a:off x="7780745" y="1376284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46519" y="4493751"/>
                  </a:move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1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6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3" y="1603"/>
                    <a:pt x="2511719" y="44440"/>
                  </a:cubicBezTo>
                  <a:lnTo>
                    <a:pt x="11810" y="4369635"/>
                  </a:lnTo>
                  <a:cubicBezTo>
                    <a:pt x="-13013" y="4412472"/>
                    <a:pt x="2583" y="4468269"/>
                    <a:pt x="46519" y="449375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78" name="Google Shape;1178;p69"/>
            <p:cNvSpPr/>
            <p:nvPr/>
          </p:nvSpPr>
          <p:spPr>
            <a:xfrm>
              <a:off x="7364459" y="2058"/>
              <a:ext cx="2955464" cy="2806202"/>
            </a:xfrm>
            <a:custGeom>
              <a:rect b="b" l="l" r="r" t="t"/>
              <a:pathLst>
                <a:path extrusionOk="0" h="2806202" w="2955464">
                  <a:moveTo>
                    <a:pt x="2955464" y="0"/>
                  </a:moveTo>
                  <a:lnTo>
                    <a:pt x="1359301" y="2761763"/>
                  </a:lnTo>
                  <a:cubicBezTo>
                    <a:pt x="1334477" y="2804600"/>
                    <a:pt x="1278460" y="2819098"/>
                    <a:pt x="1234525" y="2793616"/>
                  </a:cubicBezTo>
                  <a:lnTo>
                    <a:pt x="46519" y="2107129"/>
                  </a:lnTo>
                  <a:cubicBezTo>
                    <a:pt x="2583" y="2081647"/>
                    <a:pt x="-13013" y="2025849"/>
                    <a:pt x="11810" y="1983012"/>
                  </a:cubicBezTo>
                  <a:lnTo>
                    <a:pt x="1158078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79" name="Google Shape;1179;p69"/>
            <p:cNvSpPr/>
            <p:nvPr/>
          </p:nvSpPr>
          <p:spPr>
            <a:xfrm>
              <a:off x="4072347" y="2058"/>
              <a:ext cx="859810" cy="339024"/>
            </a:xfrm>
            <a:custGeom>
              <a:rect b="b" l="l" r="r" t="t"/>
              <a:pathLst>
                <a:path extrusionOk="0" h="339024" w="859810">
                  <a:moveTo>
                    <a:pt x="859811" y="0"/>
                  </a:moveTo>
                  <a:lnTo>
                    <a:pt x="689562" y="294585"/>
                  </a:lnTo>
                  <a:cubicBezTo>
                    <a:pt x="664739" y="337422"/>
                    <a:pt x="608721" y="351920"/>
                    <a:pt x="564786" y="326438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80" name="Google Shape;1180;p69"/>
            <p:cNvSpPr/>
            <p:nvPr/>
          </p:nvSpPr>
          <p:spPr>
            <a:xfrm>
              <a:off x="9446" y="2497069"/>
              <a:ext cx="3102866" cy="4354037"/>
            </a:xfrm>
            <a:custGeom>
              <a:rect b="b" l="l" r="r" t="t"/>
              <a:pathLst>
                <a:path extrusionOk="0" h="4354037" w="3102866">
                  <a:moveTo>
                    <a:pt x="0" y="3061246"/>
                  </a:moveTo>
                  <a:lnTo>
                    <a:pt x="1743566" y="44440"/>
                  </a:lnTo>
                  <a:cubicBezTo>
                    <a:pt x="1768389" y="1603"/>
                    <a:pt x="1824407" y="-12896"/>
                    <a:pt x="1868342" y="12587"/>
                  </a:cubicBezTo>
                  <a:lnTo>
                    <a:pt x="3056348" y="699073"/>
                  </a:lnTo>
                  <a:cubicBezTo>
                    <a:pt x="3100283" y="724556"/>
                    <a:pt x="3115880" y="780354"/>
                    <a:pt x="3091057" y="823190"/>
                  </a:cubicBezTo>
                  <a:lnTo>
                    <a:pt x="1050270" y="4354038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81" name="Google Shape;1181;p69"/>
            <p:cNvSpPr/>
            <p:nvPr/>
          </p:nvSpPr>
          <p:spPr>
            <a:xfrm>
              <a:off x="9446" y="2058"/>
              <a:ext cx="658587" cy="1139238"/>
            </a:xfrm>
            <a:custGeom>
              <a:rect b="b" l="l" r="r" t="t"/>
              <a:pathLst>
                <a:path extrusionOk="0" h="1139238" w="658587">
                  <a:moveTo>
                    <a:pt x="0" y="1139238"/>
                  </a:moveTo>
                  <a:lnTo>
                    <a:pt x="658588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82" name="Google Shape;1182;p69"/>
            <p:cNvSpPr/>
            <p:nvPr/>
          </p:nvSpPr>
          <p:spPr>
            <a:xfrm>
              <a:off x="9446" y="2058"/>
              <a:ext cx="2456193" cy="3964772"/>
            </a:xfrm>
            <a:custGeom>
              <a:rect b="b" l="l" r="r" t="t"/>
              <a:pathLst>
                <a:path extrusionOk="0" h="3964772" w="2456193">
                  <a:moveTo>
                    <a:pt x="2456194" y="0"/>
                  </a:moveTo>
                  <a:lnTo>
                    <a:pt x="190239" y="3920333"/>
                  </a:lnTo>
                  <a:cubicBezTo>
                    <a:pt x="165416" y="3963169"/>
                    <a:pt x="109398" y="3977668"/>
                    <a:pt x="65463" y="3952185"/>
                  </a:cubicBezTo>
                  <a:lnTo>
                    <a:pt x="0" y="3914401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83" name="Google Shape;1183;p69"/>
            <p:cNvSpPr/>
            <p:nvPr/>
          </p:nvSpPr>
          <p:spPr>
            <a:xfrm>
              <a:off x="11290896" y="2630917"/>
              <a:ext cx="894951" cy="2143814"/>
            </a:xfrm>
            <a:custGeom>
              <a:rect b="b" l="l" r="r" t="t"/>
              <a:pathLst>
                <a:path extrusionOk="0" h="2143814" w="894951">
                  <a:moveTo>
                    <a:pt x="894952" y="0"/>
                  </a:moveTo>
                  <a:lnTo>
                    <a:pt x="11857" y="1530041"/>
                  </a:lnTo>
                  <a:cubicBezTo>
                    <a:pt x="-12967" y="1573098"/>
                    <a:pt x="2411" y="1628895"/>
                    <a:pt x="46564" y="1654158"/>
                  </a:cubicBezTo>
                  <a:lnTo>
                    <a:pt x="894952" y="2143815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84" name="Google Shape;1184;p69"/>
            <p:cNvSpPr/>
            <p:nvPr/>
          </p:nvSpPr>
          <p:spPr>
            <a:xfrm>
              <a:off x="6259515" y="2842377"/>
              <a:ext cx="1868919" cy="1869365"/>
            </a:xfrm>
            <a:custGeom>
              <a:rect b="b" l="l" r="r" t="t"/>
              <a:pathLst>
                <a:path extrusionOk="0" h="1869365" w="1868919">
                  <a:moveTo>
                    <a:pt x="661586" y="1828009"/>
                  </a:moveTo>
                  <a:cubicBezTo>
                    <a:pt x="1154319" y="1978707"/>
                    <a:pt x="1676488" y="1704552"/>
                    <a:pt x="1825428" y="1217091"/>
                  </a:cubicBezTo>
                  <a:cubicBezTo>
                    <a:pt x="1980299" y="710519"/>
                    <a:pt x="1709220" y="193842"/>
                    <a:pt x="1208359" y="40508"/>
                  </a:cubicBezTo>
                  <a:cubicBezTo>
                    <a:pt x="715846" y="-110189"/>
                    <a:pt x="190822" y="172753"/>
                    <a:pt x="38586" y="670538"/>
                  </a:cubicBezTo>
                  <a:cubicBezTo>
                    <a:pt x="-108157" y="1150090"/>
                    <a:pt x="177421" y="1679948"/>
                    <a:pt x="661586" y="1828009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85" name="Google Shape;1185;p69"/>
            <p:cNvSpPr/>
            <p:nvPr/>
          </p:nvSpPr>
          <p:spPr>
            <a:xfrm>
              <a:off x="10209128" y="5060662"/>
              <a:ext cx="1868855" cy="1790883"/>
            </a:xfrm>
            <a:custGeom>
              <a:rect b="b" l="l" r="r" t="t"/>
              <a:pathLst>
                <a:path extrusionOk="0" h="1790883" w="1868855">
                  <a:moveTo>
                    <a:pt x="1311323" y="1790665"/>
                  </a:moveTo>
                  <a:cubicBezTo>
                    <a:pt x="1550330" y="1686319"/>
                    <a:pt x="1743864" y="1483778"/>
                    <a:pt x="1825364" y="1217091"/>
                  </a:cubicBezTo>
                  <a:cubicBezTo>
                    <a:pt x="1980235" y="710519"/>
                    <a:pt x="1709155" y="193842"/>
                    <a:pt x="1208295" y="40508"/>
                  </a:cubicBezTo>
                  <a:cubicBezTo>
                    <a:pt x="715782" y="-110189"/>
                    <a:pt x="190758" y="172753"/>
                    <a:pt x="38522" y="670538"/>
                  </a:cubicBezTo>
                  <a:cubicBezTo>
                    <a:pt x="-97677" y="1116040"/>
                    <a:pt x="139134" y="1605039"/>
                    <a:pt x="562009" y="1790884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86" name="Google Shape;1186;p69"/>
            <p:cNvSpPr/>
            <p:nvPr/>
          </p:nvSpPr>
          <p:spPr>
            <a:xfrm>
              <a:off x="5789991" y="2058"/>
              <a:ext cx="1858236" cy="841634"/>
            </a:xfrm>
            <a:custGeom>
              <a:rect b="b" l="l" r="r" t="t"/>
              <a:pathLst>
                <a:path extrusionOk="0" h="841634" w="1858236">
                  <a:moveTo>
                    <a:pt x="0" y="0"/>
                  </a:moveTo>
                  <a:cubicBezTo>
                    <a:pt x="39321" y="360268"/>
                    <a:pt x="291070" y="688683"/>
                    <a:pt x="655951" y="800279"/>
                  </a:cubicBezTo>
                  <a:cubicBezTo>
                    <a:pt x="1148684" y="950976"/>
                    <a:pt x="1670853" y="676821"/>
                    <a:pt x="1819793" y="189360"/>
                  </a:cubicBezTo>
                  <a:cubicBezTo>
                    <a:pt x="1839125" y="126094"/>
                    <a:pt x="1851866" y="62827"/>
                    <a:pt x="1858237" y="0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87" name="Google Shape;1187;p69"/>
            <p:cNvSpPr/>
            <p:nvPr/>
          </p:nvSpPr>
          <p:spPr>
            <a:xfrm>
              <a:off x="7171531" y="6659263"/>
              <a:ext cx="1133087" cy="192063"/>
            </a:xfrm>
            <a:custGeom>
              <a:rect b="b" l="l" r="r" t="t"/>
              <a:pathLst>
                <a:path extrusionOk="0" h="192063" w="1133087">
                  <a:moveTo>
                    <a:pt x="1133088" y="192063"/>
                  </a:moveTo>
                  <a:cubicBezTo>
                    <a:pt x="1046754" y="126380"/>
                    <a:pt x="947022" y="74537"/>
                    <a:pt x="836086" y="40487"/>
                  </a:cubicBezTo>
                  <a:cubicBezTo>
                    <a:pt x="539743" y="-50239"/>
                    <a:pt x="231538" y="16323"/>
                    <a:pt x="0" y="192063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88" name="Google Shape;1188;p69"/>
            <p:cNvSpPr/>
            <p:nvPr/>
          </p:nvSpPr>
          <p:spPr>
            <a:xfrm>
              <a:off x="5125033" y="1175785"/>
              <a:ext cx="26800" cy="46351"/>
            </a:xfrm>
            <a:custGeom>
              <a:rect b="b" l="l" r="r" t="t"/>
              <a:pathLst>
                <a:path extrusionOk="0" h="46351" w="26800">
                  <a:moveTo>
                    <a:pt x="26801" y="0"/>
                  </a:moveTo>
                  <a:lnTo>
                    <a:pt x="0" y="46352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89" name="Google Shape;1189;p69"/>
            <p:cNvSpPr/>
            <p:nvPr/>
          </p:nvSpPr>
          <p:spPr>
            <a:xfrm>
              <a:off x="4625490" y="4876165"/>
              <a:ext cx="2473761" cy="1975161"/>
            </a:xfrm>
            <a:custGeom>
              <a:rect b="b" l="l" r="r" t="t"/>
              <a:pathLst>
                <a:path extrusionOk="0" h="1975161" w="2473761">
                  <a:moveTo>
                    <a:pt x="1796728" y="1975162"/>
                  </a:moveTo>
                  <a:lnTo>
                    <a:pt x="2461906" y="822523"/>
                  </a:lnTo>
                  <a:cubicBezTo>
                    <a:pt x="2486729" y="779466"/>
                    <a:pt x="2471351" y="723669"/>
                    <a:pt x="2427196" y="698406"/>
                  </a:cubicBezTo>
                  <a:lnTo>
                    <a:pt x="1238971" y="12579"/>
                  </a:lnTo>
                  <a:cubicBezTo>
                    <a:pt x="1195036" y="-12904"/>
                    <a:pt x="1139019" y="1595"/>
                    <a:pt x="1114195" y="44651"/>
                  </a:cubicBezTo>
                  <a:lnTo>
                    <a:pt x="0" y="1975162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1190" name="Google Shape;1190;p69"/>
          <p:cNvSpPr/>
          <p:nvPr/>
        </p:nvSpPr>
        <p:spPr>
          <a:xfrm>
            <a:off x="0" y="-1"/>
            <a:ext cx="9144000" cy="2917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91" name="Google Shape;1191;p69"/>
          <p:cNvSpPr txBox="1"/>
          <p:nvPr>
            <p:ph idx="1" type="body"/>
          </p:nvPr>
        </p:nvSpPr>
        <p:spPr>
          <a:xfrm>
            <a:off x="359569" y="356212"/>
            <a:ext cx="8424900" cy="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92" name="Google Shape;1192;p69"/>
          <p:cNvSpPr txBox="1"/>
          <p:nvPr>
            <p:ph type="title"/>
          </p:nvPr>
        </p:nvSpPr>
        <p:spPr>
          <a:xfrm>
            <a:off x="359569" y="598951"/>
            <a:ext cx="8424900" cy="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Crimson Pro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93" name="Google Shape;1193;p69"/>
          <p:cNvSpPr/>
          <p:nvPr/>
        </p:nvSpPr>
        <p:spPr>
          <a:xfrm>
            <a:off x="8089022" y="1873"/>
            <a:ext cx="1050364" cy="977193"/>
          </a:xfrm>
          <a:custGeom>
            <a:rect b="b" l="l" r="r" t="t"/>
            <a:pathLst>
              <a:path extrusionOk="0" h="1302924" w="1400485">
                <a:moveTo>
                  <a:pt x="1400485" y="1028082"/>
                </a:moveTo>
                <a:lnTo>
                  <a:pt x="1233313" y="829056"/>
                </a:lnTo>
                <a:lnTo>
                  <a:pt x="1352158" y="1207997"/>
                </a:lnTo>
                <a:cubicBezTo>
                  <a:pt x="1354354" y="1215905"/>
                  <a:pt x="1350400" y="1223154"/>
                  <a:pt x="1343150" y="1225790"/>
                </a:cubicBezTo>
                <a:lnTo>
                  <a:pt x="1159722" y="1282686"/>
                </a:lnTo>
                <a:cubicBezTo>
                  <a:pt x="1152472" y="1285322"/>
                  <a:pt x="1145004" y="1281368"/>
                  <a:pt x="1142806" y="1274778"/>
                </a:cubicBezTo>
                <a:lnTo>
                  <a:pt x="1025939" y="901769"/>
                </a:lnTo>
                <a:lnTo>
                  <a:pt x="991889" y="1291034"/>
                </a:lnTo>
                <a:cubicBezTo>
                  <a:pt x="991231" y="1298503"/>
                  <a:pt x="984640" y="1303336"/>
                  <a:pt x="977171" y="1302897"/>
                </a:cubicBezTo>
                <a:lnTo>
                  <a:pt x="785613" y="1286201"/>
                </a:lnTo>
                <a:cubicBezTo>
                  <a:pt x="778145" y="1285542"/>
                  <a:pt x="772433" y="1279611"/>
                  <a:pt x="773092" y="1272142"/>
                </a:cubicBezTo>
                <a:lnTo>
                  <a:pt x="807581" y="875847"/>
                </a:lnTo>
                <a:lnTo>
                  <a:pt x="623493" y="1227548"/>
                </a:lnTo>
                <a:cubicBezTo>
                  <a:pt x="619978" y="1234797"/>
                  <a:pt x="611851" y="1237433"/>
                  <a:pt x="605041" y="1233479"/>
                </a:cubicBezTo>
                <a:lnTo>
                  <a:pt x="434572" y="1144730"/>
                </a:lnTo>
                <a:cubicBezTo>
                  <a:pt x="427982" y="1140996"/>
                  <a:pt x="425345" y="1133087"/>
                  <a:pt x="428641" y="1126936"/>
                </a:cubicBezTo>
                <a:lnTo>
                  <a:pt x="609873" y="780288"/>
                </a:lnTo>
                <a:lnTo>
                  <a:pt x="310455" y="1031817"/>
                </a:lnTo>
                <a:cubicBezTo>
                  <a:pt x="304744" y="1035771"/>
                  <a:pt x="296177" y="1034892"/>
                  <a:pt x="291344" y="1030059"/>
                </a:cubicBezTo>
                <a:lnTo>
                  <a:pt x="167666" y="882437"/>
                </a:lnTo>
                <a:cubicBezTo>
                  <a:pt x="162833" y="876506"/>
                  <a:pt x="163712" y="867939"/>
                  <a:pt x="169423" y="863106"/>
                </a:cubicBezTo>
                <a:lnTo>
                  <a:pt x="474773" y="607184"/>
                </a:lnTo>
                <a:lnTo>
                  <a:pt x="94514" y="726248"/>
                </a:lnTo>
                <a:cubicBezTo>
                  <a:pt x="87265" y="728884"/>
                  <a:pt x="79796" y="724930"/>
                  <a:pt x="77379" y="718120"/>
                </a:cubicBezTo>
                <a:lnTo>
                  <a:pt x="20044" y="533812"/>
                </a:lnTo>
                <a:cubicBezTo>
                  <a:pt x="17847" y="527002"/>
                  <a:pt x="21801" y="519753"/>
                  <a:pt x="28831" y="517117"/>
                </a:cubicBezTo>
                <a:lnTo>
                  <a:pt x="400962" y="400688"/>
                </a:lnTo>
                <a:lnTo>
                  <a:pt x="12355" y="366858"/>
                </a:lnTo>
                <a:cubicBezTo>
                  <a:pt x="4887" y="366199"/>
                  <a:pt x="-605" y="359170"/>
                  <a:pt x="54" y="351701"/>
                </a:cubicBezTo>
                <a:lnTo>
                  <a:pt x="16749" y="159704"/>
                </a:lnTo>
                <a:cubicBezTo>
                  <a:pt x="17408" y="152235"/>
                  <a:pt x="23998" y="147183"/>
                  <a:pt x="31467" y="147842"/>
                </a:cubicBezTo>
                <a:lnTo>
                  <a:pt x="427982" y="182331"/>
                </a:lnTo>
                <a:lnTo>
                  <a:pt x="78258" y="0"/>
                </a:lnTo>
                <a:lnTo>
                  <a:pt x="1400047" y="0"/>
                </a:lnTo>
                <a:lnTo>
                  <a:pt x="1400047" y="1028522"/>
                </a:lnTo>
                <a:close/>
              </a:path>
            </a:pathLst>
          </a:cu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94" name="Google Shape;1194;p69"/>
          <p:cNvSpPr/>
          <p:nvPr/>
        </p:nvSpPr>
        <p:spPr>
          <a:xfrm>
            <a:off x="1290210" y="4626530"/>
            <a:ext cx="1350346" cy="511965"/>
          </a:xfrm>
          <a:custGeom>
            <a:rect b="b" l="l" r="r" t="t"/>
            <a:pathLst>
              <a:path extrusionOk="0" h="682620" w="1800461">
                <a:moveTo>
                  <a:pt x="1800462" y="682620"/>
                </a:moveTo>
                <a:cubicBezTo>
                  <a:pt x="1719402" y="385179"/>
                  <a:pt x="1493355" y="138483"/>
                  <a:pt x="1173068" y="40508"/>
                </a:cubicBezTo>
                <a:cubicBezTo>
                  <a:pt x="680555" y="-110189"/>
                  <a:pt x="155530" y="172753"/>
                  <a:pt x="3295" y="670538"/>
                </a:cubicBezTo>
                <a:cubicBezTo>
                  <a:pt x="1977" y="674493"/>
                  <a:pt x="1098" y="678666"/>
                  <a:pt x="0" y="682620"/>
                </a:cubicBezTo>
                <a:lnTo>
                  <a:pt x="1800462" y="682620"/>
                </a:lnTo>
                <a:close/>
              </a:path>
            </a:pathLst>
          </a:cu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95" name="Google Shape;1195;p69"/>
          <p:cNvSpPr txBox="1"/>
          <p:nvPr>
            <p:ph idx="2" type="body"/>
          </p:nvPr>
        </p:nvSpPr>
        <p:spPr>
          <a:xfrm>
            <a:off x="359569" y="1816114"/>
            <a:ext cx="19644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None/>
              <a:defRPr b="0" sz="33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96" name="Google Shape;1196;p69"/>
          <p:cNvSpPr txBox="1"/>
          <p:nvPr>
            <p:ph idx="3" type="body"/>
          </p:nvPr>
        </p:nvSpPr>
        <p:spPr>
          <a:xfrm>
            <a:off x="2512220" y="1816114"/>
            <a:ext cx="19644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None/>
              <a:defRPr b="0" sz="33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97" name="Google Shape;1197;p69"/>
          <p:cNvSpPr txBox="1"/>
          <p:nvPr>
            <p:ph idx="4" type="body"/>
          </p:nvPr>
        </p:nvSpPr>
        <p:spPr>
          <a:xfrm>
            <a:off x="4664869" y="1816114"/>
            <a:ext cx="19644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None/>
              <a:defRPr b="0" sz="33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98" name="Google Shape;1198;p69"/>
          <p:cNvSpPr txBox="1"/>
          <p:nvPr>
            <p:ph idx="5" type="body"/>
          </p:nvPr>
        </p:nvSpPr>
        <p:spPr>
          <a:xfrm>
            <a:off x="6817520" y="1816114"/>
            <a:ext cx="19644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None/>
              <a:defRPr b="0" sz="33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99" name="Google Shape;1199;p69"/>
          <p:cNvSpPr txBox="1"/>
          <p:nvPr>
            <p:ph idx="6" type="body"/>
          </p:nvPr>
        </p:nvSpPr>
        <p:spPr>
          <a:xfrm>
            <a:off x="359569" y="2301889"/>
            <a:ext cx="1964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b="1" sz="11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00" name="Google Shape;1200;p69"/>
          <p:cNvSpPr txBox="1"/>
          <p:nvPr>
            <p:ph idx="7" type="body"/>
          </p:nvPr>
        </p:nvSpPr>
        <p:spPr>
          <a:xfrm>
            <a:off x="2512220" y="2301889"/>
            <a:ext cx="1964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b="1" sz="11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01" name="Google Shape;1201;p69"/>
          <p:cNvSpPr txBox="1"/>
          <p:nvPr>
            <p:ph idx="8" type="body"/>
          </p:nvPr>
        </p:nvSpPr>
        <p:spPr>
          <a:xfrm>
            <a:off x="4664869" y="2301889"/>
            <a:ext cx="1964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b="1" sz="11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02" name="Google Shape;1202;p69"/>
          <p:cNvSpPr txBox="1"/>
          <p:nvPr>
            <p:ph idx="9" type="body"/>
          </p:nvPr>
        </p:nvSpPr>
        <p:spPr>
          <a:xfrm>
            <a:off x="6817520" y="2301889"/>
            <a:ext cx="1964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b="1" sz="11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03" name="Google Shape;1203;p69"/>
          <p:cNvSpPr txBox="1"/>
          <p:nvPr>
            <p:ph idx="13" type="body"/>
          </p:nvPr>
        </p:nvSpPr>
        <p:spPr>
          <a:xfrm>
            <a:off x="359569" y="3247756"/>
            <a:ext cx="19644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None/>
              <a:defRPr b="0" sz="33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04" name="Google Shape;1204;p69"/>
          <p:cNvSpPr txBox="1"/>
          <p:nvPr>
            <p:ph idx="14" type="body"/>
          </p:nvPr>
        </p:nvSpPr>
        <p:spPr>
          <a:xfrm>
            <a:off x="2512220" y="3247756"/>
            <a:ext cx="19644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None/>
              <a:defRPr b="0" sz="33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05" name="Google Shape;1205;p69"/>
          <p:cNvSpPr txBox="1"/>
          <p:nvPr>
            <p:ph idx="15" type="body"/>
          </p:nvPr>
        </p:nvSpPr>
        <p:spPr>
          <a:xfrm>
            <a:off x="4664869" y="3247756"/>
            <a:ext cx="19644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None/>
              <a:defRPr b="0" sz="33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06" name="Google Shape;1206;p69"/>
          <p:cNvSpPr txBox="1"/>
          <p:nvPr>
            <p:ph idx="16" type="body"/>
          </p:nvPr>
        </p:nvSpPr>
        <p:spPr>
          <a:xfrm>
            <a:off x="6817520" y="3247756"/>
            <a:ext cx="19644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None/>
              <a:defRPr b="0" sz="33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07" name="Google Shape;1207;p69"/>
          <p:cNvSpPr txBox="1"/>
          <p:nvPr>
            <p:ph idx="17" type="body"/>
          </p:nvPr>
        </p:nvSpPr>
        <p:spPr>
          <a:xfrm>
            <a:off x="359569" y="3733531"/>
            <a:ext cx="1964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b="1" sz="11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08" name="Google Shape;1208;p69"/>
          <p:cNvSpPr txBox="1"/>
          <p:nvPr>
            <p:ph idx="18" type="body"/>
          </p:nvPr>
        </p:nvSpPr>
        <p:spPr>
          <a:xfrm>
            <a:off x="2512220" y="3733531"/>
            <a:ext cx="1964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b="1" sz="11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09" name="Google Shape;1209;p69"/>
          <p:cNvSpPr txBox="1"/>
          <p:nvPr>
            <p:ph idx="19" type="body"/>
          </p:nvPr>
        </p:nvSpPr>
        <p:spPr>
          <a:xfrm>
            <a:off x="4664869" y="3733531"/>
            <a:ext cx="1964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b="1" sz="11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10" name="Google Shape;1210;p69"/>
          <p:cNvSpPr txBox="1"/>
          <p:nvPr>
            <p:ph idx="20" type="body"/>
          </p:nvPr>
        </p:nvSpPr>
        <p:spPr>
          <a:xfrm>
            <a:off x="6817520" y="3733531"/>
            <a:ext cx="1964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b="1" sz="11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11" name="Google Shape;1211;p69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stats with logos" showMasterSp="0">
  <p:cSld name="3_Title, stats with logos">
    <p:bg>
      <p:bgPr>
        <a:solidFill>
          <a:schemeClr val="accent4"/>
        </a:solidFill>
      </p:bgPr>
    </p:bg>
    <p:spTree>
      <p:nvGrpSpPr>
        <p:cNvPr id="1212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3" name="Google Shape;1213;p70"/>
          <p:cNvGrpSpPr/>
          <p:nvPr/>
        </p:nvGrpSpPr>
        <p:grpSpPr>
          <a:xfrm>
            <a:off x="2476" y="-1"/>
            <a:ext cx="9139244" cy="5144029"/>
            <a:chOff x="3302" y="-38867"/>
            <a:chExt cx="12185659" cy="6897331"/>
          </a:xfrm>
        </p:grpSpPr>
        <p:sp>
          <p:nvSpPr>
            <p:cNvPr id="1214" name="Google Shape;1214;p70"/>
            <p:cNvSpPr/>
            <p:nvPr/>
          </p:nvSpPr>
          <p:spPr>
            <a:xfrm>
              <a:off x="4540694" y="3540302"/>
              <a:ext cx="1356112" cy="1363455"/>
            </a:xfrm>
            <a:custGeom>
              <a:rect b="b" l="l" r="r" t="t"/>
              <a:pathLst>
                <a:path extrusionOk="0" h="1363455" w="1356112">
                  <a:moveTo>
                    <a:pt x="1356113" y="689030"/>
                  </a:moveTo>
                  <a:cubicBezTo>
                    <a:pt x="1356113" y="302695"/>
                    <a:pt x="1058247" y="0"/>
                    <a:pt x="678023" y="0"/>
                  </a:cubicBezTo>
                  <a:cubicBezTo>
                    <a:pt x="297799" y="0"/>
                    <a:pt x="0" y="309333"/>
                    <a:pt x="0" y="689030"/>
                  </a:cubicBezTo>
                  <a:cubicBezTo>
                    <a:pt x="0" y="1068726"/>
                    <a:pt x="310546" y="1363455"/>
                    <a:pt x="678023" y="1363455"/>
                  </a:cubicBezTo>
                  <a:cubicBezTo>
                    <a:pt x="1045500" y="1363455"/>
                    <a:pt x="1356113" y="1060760"/>
                    <a:pt x="1356113" y="68903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15" name="Google Shape;1215;p70"/>
            <p:cNvSpPr/>
            <p:nvPr/>
          </p:nvSpPr>
          <p:spPr>
            <a:xfrm>
              <a:off x="4657595" y="-38867"/>
              <a:ext cx="1123632" cy="3113843"/>
            </a:xfrm>
            <a:custGeom>
              <a:rect b="b" l="l" r="r" t="t"/>
              <a:pathLst>
                <a:path extrusionOk="0" h="3113843" w="1123632">
                  <a:moveTo>
                    <a:pt x="1123632" y="0"/>
                  </a:moveTo>
                  <a:lnTo>
                    <a:pt x="1123632" y="3046799"/>
                  </a:lnTo>
                  <a:cubicBezTo>
                    <a:pt x="1123632" y="3083972"/>
                    <a:pt x="1093846" y="3113843"/>
                    <a:pt x="1057124" y="3113843"/>
                  </a:cubicBezTo>
                  <a:lnTo>
                    <a:pt x="66508" y="3113843"/>
                  </a:lnTo>
                  <a:cubicBezTo>
                    <a:pt x="29786" y="3113843"/>
                    <a:pt x="0" y="3083972"/>
                    <a:pt x="0" y="3046799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16" name="Google Shape;1216;p70"/>
            <p:cNvSpPr/>
            <p:nvPr/>
          </p:nvSpPr>
          <p:spPr>
            <a:xfrm>
              <a:off x="4651716" y="5379042"/>
              <a:ext cx="1132284" cy="1472783"/>
            </a:xfrm>
            <a:custGeom>
              <a:rect b="b" l="l" r="r" t="t"/>
              <a:pathLst>
                <a:path extrusionOk="0" h="1472783" w="1132284">
                  <a:moveTo>
                    <a:pt x="0" y="1472784"/>
                  </a:moveTo>
                  <a:lnTo>
                    <a:pt x="0" y="87622"/>
                  </a:lnTo>
                  <a:cubicBezTo>
                    <a:pt x="0" y="38501"/>
                    <a:pt x="30711" y="0"/>
                    <a:pt x="67102" y="0"/>
                  </a:cubicBezTo>
                  <a:lnTo>
                    <a:pt x="1065248" y="0"/>
                  </a:lnTo>
                  <a:cubicBezTo>
                    <a:pt x="1101573" y="0"/>
                    <a:pt x="1132284" y="38501"/>
                    <a:pt x="1132284" y="87622"/>
                  </a:cubicBezTo>
                  <a:lnTo>
                    <a:pt x="1132284" y="1472784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17" name="Google Shape;1217;p70"/>
            <p:cNvSpPr/>
            <p:nvPr/>
          </p:nvSpPr>
          <p:spPr>
            <a:xfrm>
              <a:off x="11295894" y="5376387"/>
              <a:ext cx="893067" cy="1475439"/>
            </a:xfrm>
            <a:custGeom>
              <a:rect b="b" l="l" r="r" t="t"/>
              <a:pathLst>
                <a:path extrusionOk="0" h="1475439" w="893067">
                  <a:moveTo>
                    <a:pt x="893068" y="0"/>
                  </a:moveTo>
                  <a:lnTo>
                    <a:pt x="66508" y="0"/>
                  </a:lnTo>
                  <a:cubicBezTo>
                    <a:pt x="29787" y="0"/>
                    <a:pt x="0" y="30535"/>
                    <a:pt x="0" y="67045"/>
                  </a:cubicBezTo>
                  <a:lnTo>
                    <a:pt x="0" y="1475439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18" name="Google Shape;1218;p70"/>
            <p:cNvSpPr/>
            <p:nvPr/>
          </p:nvSpPr>
          <p:spPr>
            <a:xfrm>
              <a:off x="6316393" y="1562827"/>
              <a:ext cx="1123632" cy="3816215"/>
            </a:xfrm>
            <a:custGeom>
              <a:rect b="b" l="l" r="r" t="t"/>
              <a:pathLst>
                <a:path extrusionOk="0" h="3816215" w="1123632">
                  <a:moveTo>
                    <a:pt x="1123632" y="66381"/>
                  </a:moveTo>
                  <a:cubicBezTo>
                    <a:pt x="1123632" y="29871"/>
                    <a:pt x="1093846" y="0"/>
                    <a:pt x="1057125" y="0"/>
                  </a:cubicBezTo>
                  <a:lnTo>
                    <a:pt x="66574" y="0"/>
                  </a:lnTo>
                  <a:cubicBezTo>
                    <a:pt x="29787" y="0"/>
                    <a:pt x="0" y="29871"/>
                    <a:pt x="0" y="66381"/>
                  </a:cubicBezTo>
                  <a:lnTo>
                    <a:pt x="0" y="3749835"/>
                  </a:lnTo>
                  <a:cubicBezTo>
                    <a:pt x="0" y="3786344"/>
                    <a:pt x="29787" y="3816215"/>
                    <a:pt x="66574" y="3816215"/>
                  </a:cubicBezTo>
                  <a:lnTo>
                    <a:pt x="1057125" y="3816215"/>
                  </a:lnTo>
                  <a:cubicBezTo>
                    <a:pt x="1093846" y="3816215"/>
                    <a:pt x="1123632" y="3786344"/>
                    <a:pt x="1123632" y="3749835"/>
                  </a:cubicBezTo>
                  <a:lnTo>
                    <a:pt x="1123632" y="66381"/>
                  </a:lnTo>
                  <a:close/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19" name="Google Shape;1219;p70"/>
            <p:cNvSpPr/>
            <p:nvPr/>
          </p:nvSpPr>
          <p:spPr>
            <a:xfrm>
              <a:off x="6192030" y="-38867"/>
              <a:ext cx="1356112" cy="1136367"/>
            </a:xfrm>
            <a:custGeom>
              <a:rect b="b" l="l" r="r" t="t"/>
              <a:pathLst>
                <a:path extrusionOk="0" h="1136367" w="1356112">
                  <a:moveTo>
                    <a:pt x="175483" y="0"/>
                  </a:moveTo>
                  <a:cubicBezTo>
                    <a:pt x="66508" y="122339"/>
                    <a:pt x="0" y="284440"/>
                    <a:pt x="0" y="461942"/>
                  </a:cubicBezTo>
                  <a:cubicBezTo>
                    <a:pt x="0" y="827698"/>
                    <a:pt x="310546" y="1136368"/>
                    <a:pt x="678023" y="1136368"/>
                  </a:cubicBezTo>
                  <a:cubicBezTo>
                    <a:pt x="1045500" y="1136368"/>
                    <a:pt x="1356113" y="833673"/>
                    <a:pt x="1356113" y="461942"/>
                  </a:cubicBezTo>
                  <a:cubicBezTo>
                    <a:pt x="1356113" y="282648"/>
                    <a:pt x="1291916" y="121344"/>
                    <a:pt x="1185121" y="0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20" name="Google Shape;1220;p70"/>
            <p:cNvSpPr/>
            <p:nvPr/>
          </p:nvSpPr>
          <p:spPr>
            <a:xfrm>
              <a:off x="7976910" y="-38867"/>
              <a:ext cx="1123632" cy="3713259"/>
            </a:xfrm>
            <a:custGeom>
              <a:rect b="b" l="l" r="r" t="t"/>
              <a:pathLst>
                <a:path extrusionOk="0" h="3713259" w="1123632">
                  <a:moveTo>
                    <a:pt x="1123632" y="0"/>
                  </a:moveTo>
                  <a:lnTo>
                    <a:pt x="1123632" y="3646879"/>
                  </a:lnTo>
                  <a:cubicBezTo>
                    <a:pt x="1123632" y="3683388"/>
                    <a:pt x="1093846" y="3713259"/>
                    <a:pt x="1057058" y="3713259"/>
                  </a:cubicBezTo>
                  <a:lnTo>
                    <a:pt x="66507" y="3713259"/>
                  </a:lnTo>
                  <a:cubicBezTo>
                    <a:pt x="29787" y="3713259"/>
                    <a:pt x="0" y="3683388"/>
                    <a:pt x="0" y="3646879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21" name="Google Shape;1221;p70"/>
            <p:cNvSpPr/>
            <p:nvPr/>
          </p:nvSpPr>
          <p:spPr>
            <a:xfrm>
              <a:off x="9520128" y="5832421"/>
              <a:ext cx="1356112" cy="1019405"/>
            </a:xfrm>
            <a:custGeom>
              <a:rect b="b" l="l" r="r" t="t"/>
              <a:pathLst>
                <a:path extrusionOk="0" h="1019405" w="1356112">
                  <a:moveTo>
                    <a:pt x="1268866" y="1019405"/>
                  </a:moveTo>
                  <a:cubicBezTo>
                    <a:pt x="1324411" y="921760"/>
                    <a:pt x="1356113" y="809046"/>
                    <a:pt x="1356113" y="689030"/>
                  </a:cubicBezTo>
                  <a:cubicBezTo>
                    <a:pt x="1356113" y="302695"/>
                    <a:pt x="1058248" y="0"/>
                    <a:pt x="678023" y="0"/>
                  </a:cubicBezTo>
                  <a:cubicBezTo>
                    <a:pt x="297800" y="0"/>
                    <a:pt x="0" y="308669"/>
                    <a:pt x="0" y="689030"/>
                  </a:cubicBezTo>
                  <a:cubicBezTo>
                    <a:pt x="0" y="808050"/>
                    <a:pt x="33023" y="921096"/>
                    <a:pt x="90284" y="1019405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22" name="Google Shape;1222;p70"/>
            <p:cNvSpPr/>
            <p:nvPr/>
          </p:nvSpPr>
          <p:spPr>
            <a:xfrm>
              <a:off x="9635708" y="1562827"/>
              <a:ext cx="1123632" cy="3816215"/>
            </a:xfrm>
            <a:custGeom>
              <a:rect b="b" l="l" r="r" t="t"/>
              <a:pathLst>
                <a:path extrusionOk="0" h="3816215" w="1123632">
                  <a:moveTo>
                    <a:pt x="0" y="3749835"/>
                  </a:moveTo>
                  <a:cubicBezTo>
                    <a:pt x="0" y="3786344"/>
                    <a:pt x="29787" y="3816215"/>
                    <a:pt x="66508" y="3816215"/>
                  </a:cubicBezTo>
                  <a:lnTo>
                    <a:pt x="1057125" y="3816215"/>
                  </a:lnTo>
                  <a:cubicBezTo>
                    <a:pt x="1093846" y="3816215"/>
                    <a:pt x="1123632" y="3786344"/>
                    <a:pt x="1123632" y="3749835"/>
                  </a:cubicBezTo>
                  <a:lnTo>
                    <a:pt x="1123632" y="66381"/>
                  </a:lnTo>
                  <a:cubicBezTo>
                    <a:pt x="1123632" y="29871"/>
                    <a:pt x="1093846" y="0"/>
                    <a:pt x="1057125" y="0"/>
                  </a:cubicBezTo>
                  <a:lnTo>
                    <a:pt x="66508" y="0"/>
                  </a:lnTo>
                  <a:cubicBezTo>
                    <a:pt x="29787" y="0"/>
                    <a:pt x="0" y="29871"/>
                    <a:pt x="0" y="66381"/>
                  </a:cubicBezTo>
                  <a:lnTo>
                    <a:pt x="0" y="3749835"/>
                  </a:lnTo>
                  <a:close/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23" name="Google Shape;1223;p70"/>
            <p:cNvSpPr/>
            <p:nvPr/>
          </p:nvSpPr>
          <p:spPr>
            <a:xfrm>
              <a:off x="9520128" y="-38867"/>
              <a:ext cx="1356112" cy="1131721"/>
            </a:xfrm>
            <a:custGeom>
              <a:rect b="b" l="l" r="r" t="t"/>
              <a:pathLst>
                <a:path extrusionOk="0" h="1131721" w="1356112">
                  <a:moveTo>
                    <a:pt x="171784" y="0"/>
                  </a:moveTo>
                  <a:cubicBezTo>
                    <a:pt x="64989" y="121742"/>
                    <a:pt x="0" y="282184"/>
                    <a:pt x="0" y="457959"/>
                  </a:cubicBezTo>
                  <a:cubicBezTo>
                    <a:pt x="0" y="823052"/>
                    <a:pt x="310546" y="1131721"/>
                    <a:pt x="678023" y="1131721"/>
                  </a:cubicBezTo>
                  <a:cubicBezTo>
                    <a:pt x="1045501" y="1131721"/>
                    <a:pt x="1356113" y="829690"/>
                    <a:pt x="1356113" y="457959"/>
                  </a:cubicBezTo>
                  <a:cubicBezTo>
                    <a:pt x="1356113" y="280590"/>
                    <a:pt x="1293304" y="120879"/>
                    <a:pt x="1188622" y="0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24" name="Google Shape;1224;p70"/>
            <p:cNvSpPr/>
            <p:nvPr/>
          </p:nvSpPr>
          <p:spPr>
            <a:xfrm>
              <a:off x="8315657" y="4059398"/>
              <a:ext cx="1034669" cy="1989577"/>
            </a:xfrm>
            <a:custGeom>
              <a:rect b="b" l="l" r="r" t="t"/>
              <a:pathLst>
                <a:path extrusionOk="0" h="1989577" w="1034669">
                  <a:moveTo>
                    <a:pt x="379564" y="0"/>
                  </a:moveTo>
                  <a:cubicBezTo>
                    <a:pt x="446138" y="6638"/>
                    <a:pt x="573077" y="39164"/>
                    <a:pt x="698894" y="169270"/>
                  </a:cubicBezTo>
                  <a:cubicBezTo>
                    <a:pt x="808662" y="283444"/>
                    <a:pt x="838647" y="431473"/>
                    <a:pt x="861564" y="550958"/>
                  </a:cubicBezTo>
                  <a:cubicBezTo>
                    <a:pt x="892341" y="711599"/>
                    <a:pt x="894256" y="720892"/>
                    <a:pt x="939894" y="878214"/>
                  </a:cubicBezTo>
                  <a:cubicBezTo>
                    <a:pt x="959774" y="946586"/>
                    <a:pt x="1000523" y="1036200"/>
                    <a:pt x="1017630" y="1125150"/>
                  </a:cubicBezTo>
                  <a:cubicBezTo>
                    <a:pt x="1034339" y="1211444"/>
                    <a:pt x="1039424" y="1300394"/>
                    <a:pt x="1029914" y="1388016"/>
                  </a:cubicBezTo>
                  <a:cubicBezTo>
                    <a:pt x="1021460" y="1466345"/>
                    <a:pt x="1002373" y="1542019"/>
                    <a:pt x="967963" y="1615701"/>
                  </a:cubicBezTo>
                  <a:cubicBezTo>
                    <a:pt x="832834" y="1904456"/>
                    <a:pt x="435504" y="2055140"/>
                    <a:pt x="0" y="1962208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25" name="Google Shape;1225;p70"/>
            <p:cNvSpPr/>
            <p:nvPr/>
          </p:nvSpPr>
          <p:spPr>
            <a:xfrm>
              <a:off x="8094972" y="4944740"/>
              <a:ext cx="746931" cy="747128"/>
            </a:xfrm>
            <a:custGeom>
              <a:rect b="b" l="l" r="r" t="t"/>
              <a:pathLst>
                <a:path extrusionOk="0" h="747128" w="746931">
                  <a:moveTo>
                    <a:pt x="188059" y="50623"/>
                  </a:moveTo>
                  <a:cubicBezTo>
                    <a:pt x="9076" y="154840"/>
                    <a:pt x="-53074" y="383189"/>
                    <a:pt x="49363" y="561753"/>
                  </a:cubicBezTo>
                  <a:cubicBezTo>
                    <a:pt x="151734" y="739653"/>
                    <a:pt x="379855" y="800059"/>
                    <a:pt x="558838" y="696505"/>
                  </a:cubicBezTo>
                  <a:cubicBezTo>
                    <a:pt x="737888" y="592288"/>
                    <a:pt x="799970" y="363939"/>
                    <a:pt x="697600" y="185375"/>
                  </a:cubicBezTo>
                  <a:cubicBezTo>
                    <a:pt x="595229" y="7476"/>
                    <a:pt x="367108" y="-52931"/>
                    <a:pt x="188059" y="50623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26" name="Google Shape;1226;p70"/>
            <p:cNvSpPr/>
            <p:nvPr/>
          </p:nvSpPr>
          <p:spPr>
            <a:xfrm>
              <a:off x="7822967" y="4055033"/>
              <a:ext cx="1315855" cy="1982141"/>
            </a:xfrm>
            <a:custGeom>
              <a:rect b="b" l="l" r="r" t="t"/>
              <a:pathLst>
                <a:path extrusionOk="0" h="1982141" w="1315855">
                  <a:moveTo>
                    <a:pt x="872253" y="4364"/>
                  </a:moveTo>
                  <a:cubicBezTo>
                    <a:pt x="818426" y="-4265"/>
                    <a:pt x="733689" y="-2938"/>
                    <a:pt x="661370" y="34899"/>
                  </a:cubicBezTo>
                  <a:cubicBezTo>
                    <a:pt x="510786" y="113228"/>
                    <a:pt x="482453" y="321663"/>
                    <a:pt x="410925" y="450441"/>
                  </a:cubicBezTo>
                  <a:cubicBezTo>
                    <a:pt x="362712" y="536736"/>
                    <a:pt x="259549" y="673480"/>
                    <a:pt x="197466" y="761102"/>
                  </a:cubicBezTo>
                  <a:cubicBezTo>
                    <a:pt x="113126" y="880587"/>
                    <a:pt x="60091" y="1007374"/>
                    <a:pt x="28786" y="1130841"/>
                  </a:cubicBezTo>
                  <a:cubicBezTo>
                    <a:pt x="-43534" y="1415614"/>
                    <a:pt x="28918" y="1603470"/>
                    <a:pt x="151565" y="1758801"/>
                  </a:cubicBezTo>
                  <a:cubicBezTo>
                    <a:pt x="227649" y="1855716"/>
                    <a:pt x="360863" y="1934045"/>
                    <a:pt x="479084" y="1963253"/>
                  </a:cubicBezTo>
                  <a:cubicBezTo>
                    <a:pt x="791677" y="2040254"/>
                    <a:pt x="1114046" y="1875631"/>
                    <a:pt x="1248581" y="1582229"/>
                  </a:cubicBezTo>
                  <a:cubicBezTo>
                    <a:pt x="1306436" y="1455442"/>
                    <a:pt x="1320636" y="1322017"/>
                    <a:pt x="1314560" y="1185273"/>
                  </a:cubicBezTo>
                  <a:cubicBezTo>
                    <a:pt x="1310201" y="1088358"/>
                    <a:pt x="1279754" y="937674"/>
                    <a:pt x="1253996" y="844741"/>
                  </a:cubicBezTo>
                  <a:cubicBezTo>
                    <a:pt x="1210868" y="688084"/>
                    <a:pt x="1199707" y="582538"/>
                    <a:pt x="1170911" y="422562"/>
                  </a:cubicBezTo>
                  <a:cubicBezTo>
                    <a:pt x="1149446" y="303740"/>
                    <a:pt x="1106846" y="192221"/>
                    <a:pt x="1028450" y="99952"/>
                  </a:cubicBezTo>
                  <a:cubicBezTo>
                    <a:pt x="987304" y="50831"/>
                    <a:pt x="928194" y="13657"/>
                    <a:pt x="872253" y="4364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27" name="Google Shape;1227;p70"/>
            <p:cNvSpPr/>
            <p:nvPr/>
          </p:nvSpPr>
          <p:spPr>
            <a:xfrm>
              <a:off x="11512854" y="4096571"/>
              <a:ext cx="48609" cy="9425"/>
            </a:xfrm>
            <a:custGeom>
              <a:rect b="b" l="l" r="r" t="t"/>
              <a:pathLst>
                <a:path extrusionOk="0" h="9425" w="48609">
                  <a:moveTo>
                    <a:pt x="48609" y="9426"/>
                  </a:moveTo>
                  <a:cubicBezTo>
                    <a:pt x="32494" y="6638"/>
                    <a:pt x="16247" y="351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28" name="Google Shape;1228;p70"/>
            <p:cNvSpPr/>
            <p:nvPr/>
          </p:nvSpPr>
          <p:spPr>
            <a:xfrm>
              <a:off x="11892417" y="2135027"/>
              <a:ext cx="296478" cy="146767"/>
            </a:xfrm>
            <a:custGeom>
              <a:rect b="b" l="l" r="r" t="t"/>
              <a:pathLst>
                <a:path extrusionOk="0" h="146767" w="296478">
                  <a:moveTo>
                    <a:pt x="0" y="0"/>
                  </a:moveTo>
                  <a:cubicBezTo>
                    <a:pt x="62545" y="6240"/>
                    <a:pt x="178389" y="35314"/>
                    <a:pt x="296478" y="146767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29" name="Google Shape;1229;p70"/>
            <p:cNvSpPr/>
            <p:nvPr/>
          </p:nvSpPr>
          <p:spPr>
            <a:xfrm>
              <a:off x="11561463" y="4033376"/>
              <a:ext cx="627498" cy="90858"/>
            </a:xfrm>
            <a:custGeom>
              <a:rect b="b" l="l" r="r" t="t"/>
              <a:pathLst>
                <a:path extrusionOk="0" h="90858" w="627498">
                  <a:moveTo>
                    <a:pt x="0" y="72620"/>
                  </a:moveTo>
                  <a:cubicBezTo>
                    <a:pt x="234857" y="113643"/>
                    <a:pt x="455978" y="83772"/>
                    <a:pt x="627498" y="0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30" name="Google Shape;1230;p70"/>
            <p:cNvSpPr/>
            <p:nvPr/>
          </p:nvSpPr>
          <p:spPr>
            <a:xfrm>
              <a:off x="11292200" y="3020222"/>
              <a:ext cx="746899" cy="747052"/>
            </a:xfrm>
            <a:custGeom>
              <a:rect b="b" l="l" r="r" t="t"/>
              <a:pathLst>
                <a:path extrusionOk="0" h="747052" w="746899">
                  <a:moveTo>
                    <a:pt x="188093" y="50770"/>
                  </a:moveTo>
                  <a:cubicBezTo>
                    <a:pt x="9044" y="154323"/>
                    <a:pt x="-53039" y="383336"/>
                    <a:pt x="49331" y="561236"/>
                  </a:cubicBezTo>
                  <a:cubicBezTo>
                    <a:pt x="151702" y="739799"/>
                    <a:pt x="379823" y="800206"/>
                    <a:pt x="558807" y="695988"/>
                  </a:cubicBezTo>
                  <a:cubicBezTo>
                    <a:pt x="737856" y="592434"/>
                    <a:pt x="799939" y="363422"/>
                    <a:pt x="697568" y="185522"/>
                  </a:cubicBezTo>
                  <a:cubicBezTo>
                    <a:pt x="595198" y="6958"/>
                    <a:pt x="367076" y="-52784"/>
                    <a:pt x="188093" y="5077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31" name="Google Shape;1231;p70"/>
            <p:cNvSpPr/>
            <p:nvPr/>
          </p:nvSpPr>
          <p:spPr>
            <a:xfrm>
              <a:off x="11020164" y="2130643"/>
              <a:ext cx="872253" cy="1975353"/>
            </a:xfrm>
            <a:custGeom>
              <a:rect b="b" l="l" r="r" t="t"/>
              <a:pathLst>
                <a:path extrusionOk="0" h="1975353" w="872253">
                  <a:moveTo>
                    <a:pt x="872253" y="4384"/>
                  </a:moveTo>
                  <a:cubicBezTo>
                    <a:pt x="818492" y="-4246"/>
                    <a:pt x="733690" y="-2918"/>
                    <a:pt x="661436" y="34255"/>
                  </a:cubicBezTo>
                  <a:cubicBezTo>
                    <a:pt x="510786" y="113248"/>
                    <a:pt x="482452" y="321682"/>
                    <a:pt x="410925" y="449797"/>
                  </a:cubicBezTo>
                  <a:cubicBezTo>
                    <a:pt x="362712" y="536755"/>
                    <a:pt x="259549" y="673499"/>
                    <a:pt x="197466" y="761121"/>
                  </a:cubicBezTo>
                  <a:cubicBezTo>
                    <a:pt x="113126" y="880606"/>
                    <a:pt x="60092" y="1007393"/>
                    <a:pt x="28786" y="1130861"/>
                  </a:cubicBezTo>
                  <a:cubicBezTo>
                    <a:pt x="-43534" y="1414969"/>
                    <a:pt x="28918" y="1602826"/>
                    <a:pt x="151565" y="1758820"/>
                  </a:cubicBezTo>
                  <a:cubicBezTo>
                    <a:pt x="227649" y="1855736"/>
                    <a:pt x="360862" y="1933401"/>
                    <a:pt x="479150" y="1963272"/>
                  </a:cubicBezTo>
                  <a:cubicBezTo>
                    <a:pt x="499822" y="1968384"/>
                    <a:pt x="520561" y="1972366"/>
                    <a:pt x="541299" y="1975353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32" name="Google Shape;1232;p70"/>
            <p:cNvSpPr/>
            <p:nvPr/>
          </p:nvSpPr>
          <p:spPr>
            <a:xfrm>
              <a:off x="11892417" y="2135027"/>
              <a:ext cx="296478" cy="407045"/>
            </a:xfrm>
            <a:custGeom>
              <a:rect b="b" l="l" r="r" t="t"/>
              <a:pathLst>
                <a:path extrusionOk="0" h="407045" w="296478">
                  <a:moveTo>
                    <a:pt x="0" y="0"/>
                  </a:moveTo>
                  <a:cubicBezTo>
                    <a:pt x="55940" y="8629"/>
                    <a:pt x="115052" y="46466"/>
                    <a:pt x="156198" y="94924"/>
                  </a:cubicBezTo>
                  <a:cubicBezTo>
                    <a:pt x="232150" y="184936"/>
                    <a:pt x="274419" y="292406"/>
                    <a:pt x="296478" y="407045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33" name="Google Shape;1233;p70"/>
            <p:cNvSpPr/>
            <p:nvPr/>
          </p:nvSpPr>
          <p:spPr>
            <a:xfrm>
              <a:off x="11561463" y="3845321"/>
              <a:ext cx="627498" cy="267424"/>
            </a:xfrm>
            <a:custGeom>
              <a:rect b="b" l="l" r="r" t="t"/>
              <a:pathLst>
                <a:path extrusionOk="0" h="267424" w="627498">
                  <a:moveTo>
                    <a:pt x="0" y="260676"/>
                  </a:moveTo>
                  <a:cubicBezTo>
                    <a:pt x="241330" y="295792"/>
                    <a:pt x="480613" y="191640"/>
                    <a:pt x="627498" y="0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34" name="Google Shape;1234;p70"/>
            <p:cNvSpPr/>
            <p:nvPr/>
          </p:nvSpPr>
          <p:spPr>
            <a:xfrm>
              <a:off x="6213164" y="5872581"/>
              <a:ext cx="1314041" cy="979244"/>
            </a:xfrm>
            <a:custGeom>
              <a:rect b="b" l="l" r="r" t="t"/>
              <a:pathLst>
                <a:path extrusionOk="0" h="979244" w="1314041">
                  <a:moveTo>
                    <a:pt x="1234853" y="979245"/>
                  </a:moveTo>
                  <a:cubicBezTo>
                    <a:pt x="1236240" y="978316"/>
                    <a:pt x="1237495" y="977121"/>
                    <a:pt x="1238221" y="975528"/>
                  </a:cubicBezTo>
                  <a:lnTo>
                    <a:pt x="1288878" y="853321"/>
                  </a:lnTo>
                  <a:cubicBezTo>
                    <a:pt x="1290859" y="848874"/>
                    <a:pt x="1288680" y="842900"/>
                    <a:pt x="1283925" y="841373"/>
                  </a:cubicBezTo>
                  <a:lnTo>
                    <a:pt x="1031433" y="735562"/>
                  </a:lnTo>
                  <a:lnTo>
                    <a:pt x="1304795" y="735562"/>
                  </a:lnTo>
                  <a:cubicBezTo>
                    <a:pt x="1309880" y="735562"/>
                    <a:pt x="1314041" y="731845"/>
                    <a:pt x="1314041" y="726601"/>
                  </a:cubicBezTo>
                  <a:lnTo>
                    <a:pt x="1314041" y="593907"/>
                  </a:lnTo>
                  <a:cubicBezTo>
                    <a:pt x="1314041" y="588662"/>
                    <a:pt x="1309880" y="584945"/>
                    <a:pt x="1304795" y="584945"/>
                  </a:cubicBezTo>
                  <a:lnTo>
                    <a:pt x="1035857" y="584945"/>
                  </a:lnTo>
                  <a:lnTo>
                    <a:pt x="1284585" y="482122"/>
                  </a:lnTo>
                  <a:cubicBezTo>
                    <a:pt x="1289340" y="480661"/>
                    <a:pt x="1291652" y="474687"/>
                    <a:pt x="1289605" y="470173"/>
                  </a:cubicBezTo>
                  <a:lnTo>
                    <a:pt x="1239476" y="347966"/>
                  </a:lnTo>
                  <a:cubicBezTo>
                    <a:pt x="1237561" y="342723"/>
                    <a:pt x="1232145" y="340532"/>
                    <a:pt x="1227389" y="342723"/>
                  </a:cubicBezTo>
                  <a:lnTo>
                    <a:pt x="975822" y="446741"/>
                  </a:lnTo>
                  <a:lnTo>
                    <a:pt x="1168147" y="253308"/>
                  </a:lnTo>
                  <a:cubicBezTo>
                    <a:pt x="1171780" y="249591"/>
                    <a:pt x="1171780" y="243617"/>
                    <a:pt x="1168147" y="239899"/>
                  </a:cubicBezTo>
                  <a:lnTo>
                    <a:pt x="1074957" y="146767"/>
                  </a:lnTo>
                  <a:cubicBezTo>
                    <a:pt x="1071390" y="143050"/>
                    <a:pt x="1065447" y="143050"/>
                    <a:pt x="1061814" y="146767"/>
                  </a:cubicBezTo>
                  <a:lnTo>
                    <a:pt x="872527" y="336749"/>
                  </a:lnTo>
                  <a:lnTo>
                    <a:pt x="975492" y="88684"/>
                  </a:lnTo>
                  <a:cubicBezTo>
                    <a:pt x="977473" y="83440"/>
                    <a:pt x="975162" y="78263"/>
                    <a:pt x="970538" y="76006"/>
                  </a:cubicBezTo>
                  <a:lnTo>
                    <a:pt x="848949" y="25357"/>
                  </a:lnTo>
                  <a:cubicBezTo>
                    <a:pt x="844194" y="23101"/>
                    <a:pt x="838778" y="25357"/>
                    <a:pt x="836796" y="30601"/>
                  </a:cubicBezTo>
                  <a:lnTo>
                    <a:pt x="732114" y="282847"/>
                  </a:lnTo>
                  <a:lnTo>
                    <a:pt x="732114" y="9692"/>
                  </a:lnTo>
                  <a:cubicBezTo>
                    <a:pt x="732114" y="4447"/>
                    <a:pt x="727953" y="0"/>
                    <a:pt x="722868" y="0"/>
                  </a:cubicBezTo>
                  <a:lnTo>
                    <a:pt x="591107" y="0"/>
                  </a:lnTo>
                  <a:cubicBezTo>
                    <a:pt x="586022" y="0"/>
                    <a:pt x="581861" y="4447"/>
                    <a:pt x="581861" y="9692"/>
                  </a:cubicBezTo>
                  <a:lnTo>
                    <a:pt x="581861" y="278466"/>
                  </a:lnTo>
                  <a:lnTo>
                    <a:pt x="479887" y="29871"/>
                  </a:lnTo>
                  <a:cubicBezTo>
                    <a:pt x="477971" y="24627"/>
                    <a:pt x="472556" y="22437"/>
                    <a:pt x="467800" y="24627"/>
                  </a:cubicBezTo>
                  <a:lnTo>
                    <a:pt x="345946" y="75276"/>
                  </a:lnTo>
                  <a:cubicBezTo>
                    <a:pt x="341191" y="76736"/>
                    <a:pt x="338946" y="81980"/>
                    <a:pt x="340927" y="87224"/>
                  </a:cubicBezTo>
                  <a:lnTo>
                    <a:pt x="444288" y="339669"/>
                  </a:lnTo>
                  <a:lnTo>
                    <a:pt x="252096" y="146834"/>
                  </a:lnTo>
                  <a:cubicBezTo>
                    <a:pt x="248463" y="143116"/>
                    <a:pt x="242585" y="143116"/>
                    <a:pt x="238953" y="146834"/>
                  </a:cubicBezTo>
                  <a:lnTo>
                    <a:pt x="145829" y="239966"/>
                  </a:lnTo>
                  <a:cubicBezTo>
                    <a:pt x="142196" y="243683"/>
                    <a:pt x="142196" y="249657"/>
                    <a:pt x="145829" y="253374"/>
                  </a:cubicBezTo>
                  <a:lnTo>
                    <a:pt x="335115" y="443754"/>
                  </a:lnTo>
                  <a:lnTo>
                    <a:pt x="87973" y="340532"/>
                  </a:lnTo>
                  <a:cubicBezTo>
                    <a:pt x="83218" y="338275"/>
                    <a:pt x="77802" y="340532"/>
                    <a:pt x="75820" y="344980"/>
                  </a:cubicBezTo>
                  <a:lnTo>
                    <a:pt x="25163" y="467186"/>
                  </a:lnTo>
                  <a:cubicBezTo>
                    <a:pt x="23182" y="472430"/>
                    <a:pt x="25362" y="477608"/>
                    <a:pt x="30117" y="479865"/>
                  </a:cubicBezTo>
                  <a:lnTo>
                    <a:pt x="281816" y="584945"/>
                  </a:lnTo>
                  <a:lnTo>
                    <a:pt x="9247" y="584945"/>
                  </a:lnTo>
                  <a:cubicBezTo>
                    <a:pt x="4161" y="584945"/>
                    <a:pt x="0" y="588662"/>
                    <a:pt x="0" y="593907"/>
                  </a:cubicBezTo>
                  <a:lnTo>
                    <a:pt x="0" y="726601"/>
                  </a:lnTo>
                  <a:cubicBezTo>
                    <a:pt x="0" y="731845"/>
                    <a:pt x="4161" y="736292"/>
                    <a:pt x="9247" y="736292"/>
                  </a:cubicBezTo>
                  <a:lnTo>
                    <a:pt x="276401" y="736292"/>
                  </a:lnTo>
                  <a:lnTo>
                    <a:pt x="29456" y="838386"/>
                  </a:lnTo>
                  <a:cubicBezTo>
                    <a:pt x="24701" y="840642"/>
                    <a:pt x="22456" y="845820"/>
                    <a:pt x="24437" y="850335"/>
                  </a:cubicBezTo>
                  <a:lnTo>
                    <a:pt x="74566" y="973338"/>
                  </a:lnTo>
                  <a:cubicBezTo>
                    <a:pt x="76547" y="977785"/>
                    <a:pt x="81963" y="980041"/>
                    <a:pt x="86718" y="977785"/>
                  </a:cubicBezTo>
                  <a:lnTo>
                    <a:pt x="339078" y="873435"/>
                  </a:lnTo>
                  <a:lnTo>
                    <a:pt x="233603" y="979245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35" name="Google Shape;1235;p70"/>
            <p:cNvSpPr/>
            <p:nvPr/>
          </p:nvSpPr>
          <p:spPr>
            <a:xfrm>
              <a:off x="7192752" y="6749998"/>
              <a:ext cx="242980" cy="101827"/>
            </a:xfrm>
            <a:custGeom>
              <a:rect b="b" l="l" r="r" t="t"/>
              <a:pathLst>
                <a:path extrusionOk="0" h="101827" w="242980">
                  <a:moveTo>
                    <a:pt x="101247" y="101827"/>
                  </a:moveTo>
                  <a:lnTo>
                    <a:pt x="0" y="0"/>
                  </a:lnTo>
                  <a:lnTo>
                    <a:pt x="242981" y="101827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36" name="Google Shape;1236;p70"/>
            <p:cNvSpPr/>
            <p:nvPr/>
          </p:nvSpPr>
          <p:spPr>
            <a:xfrm>
              <a:off x="7435732" y="6851826"/>
              <a:ext cx="12284" cy="1910"/>
            </a:xfrm>
            <a:custGeom>
              <a:rect b="b" l="l" r="r" t="t"/>
              <a:pathLst>
                <a:path extrusionOk="0" h="1910" w="12284">
                  <a:moveTo>
                    <a:pt x="12284" y="0"/>
                  </a:moveTo>
                  <a:cubicBezTo>
                    <a:pt x="9775" y="1726"/>
                    <a:pt x="6538" y="2456"/>
                    <a:pt x="3501" y="1461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37" name="Google Shape;1237;p70"/>
            <p:cNvSpPr/>
            <p:nvPr/>
          </p:nvSpPr>
          <p:spPr>
            <a:xfrm>
              <a:off x="3302" y="1562827"/>
              <a:ext cx="810576" cy="3816215"/>
            </a:xfrm>
            <a:custGeom>
              <a:rect b="b" l="l" r="r" t="t"/>
              <a:pathLst>
                <a:path extrusionOk="0" h="3816215" w="810576">
                  <a:moveTo>
                    <a:pt x="0" y="3816215"/>
                  </a:moveTo>
                  <a:lnTo>
                    <a:pt x="744069" y="3816215"/>
                  </a:lnTo>
                  <a:cubicBezTo>
                    <a:pt x="780790" y="3816215"/>
                    <a:pt x="810577" y="3786344"/>
                    <a:pt x="810577" y="3749835"/>
                  </a:cubicBezTo>
                  <a:lnTo>
                    <a:pt x="810577" y="66381"/>
                  </a:lnTo>
                  <a:cubicBezTo>
                    <a:pt x="810577" y="29871"/>
                    <a:pt x="780790" y="0"/>
                    <a:pt x="744069" y="0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38" name="Google Shape;1238;p70"/>
            <p:cNvSpPr/>
            <p:nvPr/>
          </p:nvSpPr>
          <p:spPr>
            <a:xfrm>
              <a:off x="3302" y="-38867"/>
              <a:ext cx="918626" cy="1136367"/>
            </a:xfrm>
            <a:custGeom>
              <a:rect b="b" l="l" r="r" t="t"/>
              <a:pathLst>
                <a:path extrusionOk="0" h="1136367" w="918626">
                  <a:moveTo>
                    <a:pt x="0" y="1090764"/>
                  </a:moveTo>
                  <a:cubicBezTo>
                    <a:pt x="75160" y="1120105"/>
                    <a:pt x="156330" y="1136368"/>
                    <a:pt x="240538" y="1136368"/>
                  </a:cubicBezTo>
                  <a:cubicBezTo>
                    <a:pt x="614421" y="1136368"/>
                    <a:pt x="918627" y="833673"/>
                    <a:pt x="918627" y="461942"/>
                  </a:cubicBezTo>
                  <a:cubicBezTo>
                    <a:pt x="918627" y="282648"/>
                    <a:pt x="854431" y="121344"/>
                    <a:pt x="747635" y="0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39" name="Google Shape;1239;p70"/>
            <p:cNvSpPr/>
            <p:nvPr/>
          </p:nvSpPr>
          <p:spPr>
            <a:xfrm>
              <a:off x="1350762" y="-38867"/>
              <a:ext cx="1123632" cy="3713259"/>
            </a:xfrm>
            <a:custGeom>
              <a:rect b="b" l="l" r="r" t="t"/>
              <a:pathLst>
                <a:path extrusionOk="0" h="3713259" w="1123632">
                  <a:moveTo>
                    <a:pt x="1123632" y="0"/>
                  </a:moveTo>
                  <a:lnTo>
                    <a:pt x="1123632" y="3646879"/>
                  </a:lnTo>
                  <a:cubicBezTo>
                    <a:pt x="1123632" y="3683388"/>
                    <a:pt x="1093846" y="3713259"/>
                    <a:pt x="1057058" y="3713259"/>
                  </a:cubicBezTo>
                  <a:lnTo>
                    <a:pt x="66508" y="3713259"/>
                  </a:lnTo>
                  <a:cubicBezTo>
                    <a:pt x="29786" y="3713259"/>
                    <a:pt x="0" y="3683388"/>
                    <a:pt x="0" y="3646879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40" name="Google Shape;1240;p70"/>
            <p:cNvSpPr/>
            <p:nvPr/>
          </p:nvSpPr>
          <p:spPr>
            <a:xfrm>
              <a:off x="2893915" y="5832421"/>
              <a:ext cx="1356112" cy="1019405"/>
            </a:xfrm>
            <a:custGeom>
              <a:rect b="b" l="l" r="r" t="t"/>
              <a:pathLst>
                <a:path extrusionOk="0" h="1019405" w="1356112">
                  <a:moveTo>
                    <a:pt x="1268866" y="1019405"/>
                  </a:moveTo>
                  <a:cubicBezTo>
                    <a:pt x="1324411" y="921760"/>
                    <a:pt x="1356112" y="809046"/>
                    <a:pt x="1356112" y="689030"/>
                  </a:cubicBezTo>
                  <a:cubicBezTo>
                    <a:pt x="1356112" y="302695"/>
                    <a:pt x="1058247" y="0"/>
                    <a:pt x="678023" y="0"/>
                  </a:cubicBezTo>
                  <a:cubicBezTo>
                    <a:pt x="297799" y="0"/>
                    <a:pt x="0" y="308669"/>
                    <a:pt x="0" y="689030"/>
                  </a:cubicBezTo>
                  <a:cubicBezTo>
                    <a:pt x="0" y="808050"/>
                    <a:pt x="33023" y="921096"/>
                    <a:pt x="90284" y="1019405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41" name="Google Shape;1241;p70"/>
            <p:cNvSpPr/>
            <p:nvPr/>
          </p:nvSpPr>
          <p:spPr>
            <a:xfrm>
              <a:off x="3009561" y="1562827"/>
              <a:ext cx="1123632" cy="3816215"/>
            </a:xfrm>
            <a:custGeom>
              <a:rect b="b" l="l" r="r" t="t"/>
              <a:pathLst>
                <a:path extrusionOk="0" h="3816215" w="1123632">
                  <a:moveTo>
                    <a:pt x="0" y="3749835"/>
                  </a:moveTo>
                  <a:cubicBezTo>
                    <a:pt x="0" y="3786344"/>
                    <a:pt x="29787" y="3816215"/>
                    <a:pt x="66508" y="3816215"/>
                  </a:cubicBezTo>
                  <a:lnTo>
                    <a:pt x="1057124" y="3816215"/>
                  </a:lnTo>
                  <a:cubicBezTo>
                    <a:pt x="1093846" y="3816215"/>
                    <a:pt x="1123632" y="3786344"/>
                    <a:pt x="1123632" y="3749835"/>
                  </a:cubicBezTo>
                  <a:lnTo>
                    <a:pt x="1123632" y="66381"/>
                  </a:lnTo>
                  <a:cubicBezTo>
                    <a:pt x="1123632" y="29871"/>
                    <a:pt x="1093846" y="0"/>
                    <a:pt x="1057124" y="0"/>
                  </a:cubicBezTo>
                  <a:lnTo>
                    <a:pt x="66508" y="0"/>
                  </a:lnTo>
                  <a:cubicBezTo>
                    <a:pt x="29787" y="0"/>
                    <a:pt x="0" y="29871"/>
                    <a:pt x="0" y="66381"/>
                  </a:cubicBezTo>
                  <a:lnTo>
                    <a:pt x="0" y="3749835"/>
                  </a:lnTo>
                  <a:close/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42" name="Google Shape;1242;p70"/>
            <p:cNvSpPr/>
            <p:nvPr/>
          </p:nvSpPr>
          <p:spPr>
            <a:xfrm>
              <a:off x="2893981" y="-38867"/>
              <a:ext cx="1356112" cy="1131721"/>
            </a:xfrm>
            <a:custGeom>
              <a:rect b="b" l="l" r="r" t="t"/>
              <a:pathLst>
                <a:path extrusionOk="0" h="1131721" w="1356112">
                  <a:moveTo>
                    <a:pt x="171784" y="0"/>
                  </a:moveTo>
                  <a:cubicBezTo>
                    <a:pt x="64989" y="121742"/>
                    <a:pt x="0" y="282184"/>
                    <a:pt x="0" y="457959"/>
                  </a:cubicBezTo>
                  <a:cubicBezTo>
                    <a:pt x="0" y="823052"/>
                    <a:pt x="310546" y="1131721"/>
                    <a:pt x="678023" y="1131721"/>
                  </a:cubicBezTo>
                  <a:cubicBezTo>
                    <a:pt x="1045500" y="1131721"/>
                    <a:pt x="1356113" y="829690"/>
                    <a:pt x="1356113" y="457959"/>
                  </a:cubicBezTo>
                  <a:cubicBezTo>
                    <a:pt x="1356113" y="280590"/>
                    <a:pt x="1293303" y="120879"/>
                    <a:pt x="1188621" y="0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43" name="Google Shape;1243;p70"/>
            <p:cNvSpPr/>
            <p:nvPr/>
          </p:nvSpPr>
          <p:spPr>
            <a:xfrm>
              <a:off x="1689510" y="4059398"/>
              <a:ext cx="1034669" cy="1989577"/>
            </a:xfrm>
            <a:custGeom>
              <a:rect b="b" l="l" r="r" t="t"/>
              <a:pathLst>
                <a:path extrusionOk="0" h="1989577" w="1034669">
                  <a:moveTo>
                    <a:pt x="379564" y="0"/>
                  </a:moveTo>
                  <a:cubicBezTo>
                    <a:pt x="446137" y="6638"/>
                    <a:pt x="573077" y="39164"/>
                    <a:pt x="698894" y="169270"/>
                  </a:cubicBezTo>
                  <a:cubicBezTo>
                    <a:pt x="808661" y="283444"/>
                    <a:pt x="838646" y="431473"/>
                    <a:pt x="861564" y="550958"/>
                  </a:cubicBezTo>
                  <a:cubicBezTo>
                    <a:pt x="892341" y="711599"/>
                    <a:pt x="894256" y="720892"/>
                    <a:pt x="939894" y="878214"/>
                  </a:cubicBezTo>
                  <a:cubicBezTo>
                    <a:pt x="959773" y="946586"/>
                    <a:pt x="1000523" y="1036200"/>
                    <a:pt x="1017629" y="1125150"/>
                  </a:cubicBezTo>
                  <a:cubicBezTo>
                    <a:pt x="1034339" y="1211444"/>
                    <a:pt x="1039424" y="1300394"/>
                    <a:pt x="1029914" y="1388016"/>
                  </a:cubicBezTo>
                  <a:cubicBezTo>
                    <a:pt x="1021460" y="1466345"/>
                    <a:pt x="1002373" y="1542019"/>
                    <a:pt x="967963" y="1615701"/>
                  </a:cubicBezTo>
                  <a:cubicBezTo>
                    <a:pt x="832834" y="1904456"/>
                    <a:pt x="435504" y="2055140"/>
                    <a:pt x="0" y="1962208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44" name="Google Shape;1244;p70"/>
            <p:cNvSpPr/>
            <p:nvPr/>
          </p:nvSpPr>
          <p:spPr>
            <a:xfrm>
              <a:off x="1468824" y="4944740"/>
              <a:ext cx="746931" cy="747128"/>
            </a:xfrm>
            <a:custGeom>
              <a:rect b="b" l="l" r="r" t="t"/>
              <a:pathLst>
                <a:path extrusionOk="0" h="747128" w="746931">
                  <a:moveTo>
                    <a:pt x="188059" y="50623"/>
                  </a:moveTo>
                  <a:cubicBezTo>
                    <a:pt x="9075" y="154840"/>
                    <a:pt x="-53073" y="383189"/>
                    <a:pt x="49363" y="561753"/>
                  </a:cubicBezTo>
                  <a:cubicBezTo>
                    <a:pt x="151734" y="739653"/>
                    <a:pt x="379855" y="800059"/>
                    <a:pt x="558838" y="696505"/>
                  </a:cubicBezTo>
                  <a:cubicBezTo>
                    <a:pt x="737887" y="592288"/>
                    <a:pt x="799970" y="363939"/>
                    <a:pt x="697600" y="185375"/>
                  </a:cubicBezTo>
                  <a:cubicBezTo>
                    <a:pt x="595229" y="7476"/>
                    <a:pt x="367108" y="-52931"/>
                    <a:pt x="188059" y="50623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45" name="Google Shape;1245;p70"/>
            <p:cNvSpPr/>
            <p:nvPr/>
          </p:nvSpPr>
          <p:spPr>
            <a:xfrm>
              <a:off x="1196820" y="4055033"/>
              <a:ext cx="1315855" cy="1982141"/>
            </a:xfrm>
            <a:custGeom>
              <a:rect b="b" l="l" r="r" t="t"/>
              <a:pathLst>
                <a:path extrusionOk="0" h="1982141" w="1315855">
                  <a:moveTo>
                    <a:pt x="872253" y="4364"/>
                  </a:moveTo>
                  <a:cubicBezTo>
                    <a:pt x="818426" y="-4265"/>
                    <a:pt x="733689" y="-2938"/>
                    <a:pt x="661370" y="34899"/>
                  </a:cubicBezTo>
                  <a:cubicBezTo>
                    <a:pt x="510786" y="113228"/>
                    <a:pt x="482452" y="321663"/>
                    <a:pt x="410925" y="450441"/>
                  </a:cubicBezTo>
                  <a:cubicBezTo>
                    <a:pt x="362712" y="536736"/>
                    <a:pt x="259549" y="673480"/>
                    <a:pt x="197466" y="761102"/>
                  </a:cubicBezTo>
                  <a:cubicBezTo>
                    <a:pt x="113126" y="880587"/>
                    <a:pt x="60091" y="1007374"/>
                    <a:pt x="28786" y="1130841"/>
                  </a:cubicBezTo>
                  <a:cubicBezTo>
                    <a:pt x="-43534" y="1415614"/>
                    <a:pt x="28918" y="1603470"/>
                    <a:pt x="151564" y="1758801"/>
                  </a:cubicBezTo>
                  <a:cubicBezTo>
                    <a:pt x="227649" y="1855716"/>
                    <a:pt x="360863" y="1934045"/>
                    <a:pt x="479084" y="1963253"/>
                  </a:cubicBezTo>
                  <a:cubicBezTo>
                    <a:pt x="791677" y="2040254"/>
                    <a:pt x="1114046" y="1875631"/>
                    <a:pt x="1248580" y="1582229"/>
                  </a:cubicBezTo>
                  <a:cubicBezTo>
                    <a:pt x="1306436" y="1455442"/>
                    <a:pt x="1320636" y="1322017"/>
                    <a:pt x="1314560" y="1185273"/>
                  </a:cubicBezTo>
                  <a:cubicBezTo>
                    <a:pt x="1310201" y="1088358"/>
                    <a:pt x="1279754" y="937674"/>
                    <a:pt x="1253996" y="844741"/>
                  </a:cubicBezTo>
                  <a:cubicBezTo>
                    <a:pt x="1210868" y="688084"/>
                    <a:pt x="1199707" y="582538"/>
                    <a:pt x="1170911" y="422562"/>
                  </a:cubicBezTo>
                  <a:cubicBezTo>
                    <a:pt x="1149446" y="303740"/>
                    <a:pt x="1106847" y="192221"/>
                    <a:pt x="1028451" y="99952"/>
                  </a:cubicBezTo>
                  <a:cubicBezTo>
                    <a:pt x="987304" y="50831"/>
                    <a:pt x="928194" y="13657"/>
                    <a:pt x="872253" y="4364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46" name="Google Shape;1246;p70"/>
            <p:cNvSpPr/>
            <p:nvPr/>
          </p:nvSpPr>
          <p:spPr>
            <a:xfrm>
              <a:off x="3302" y="5872448"/>
              <a:ext cx="897624" cy="979245"/>
            </a:xfrm>
            <a:custGeom>
              <a:rect b="b" l="l" r="r" t="t"/>
              <a:pathLst>
                <a:path extrusionOk="0" h="979245" w="897624">
                  <a:moveTo>
                    <a:pt x="0" y="46002"/>
                  </a:moveTo>
                  <a:lnTo>
                    <a:pt x="51383" y="24627"/>
                  </a:lnTo>
                  <a:cubicBezTo>
                    <a:pt x="56139" y="22370"/>
                    <a:pt x="61554" y="24627"/>
                    <a:pt x="63470" y="29871"/>
                  </a:cubicBezTo>
                  <a:lnTo>
                    <a:pt x="165444" y="278466"/>
                  </a:lnTo>
                  <a:lnTo>
                    <a:pt x="165444" y="9691"/>
                  </a:lnTo>
                  <a:cubicBezTo>
                    <a:pt x="165444" y="4447"/>
                    <a:pt x="169605" y="0"/>
                    <a:pt x="174690" y="0"/>
                  </a:cubicBezTo>
                  <a:lnTo>
                    <a:pt x="306451" y="0"/>
                  </a:lnTo>
                  <a:cubicBezTo>
                    <a:pt x="311537" y="0"/>
                    <a:pt x="315698" y="4447"/>
                    <a:pt x="315698" y="9691"/>
                  </a:cubicBezTo>
                  <a:lnTo>
                    <a:pt x="315698" y="282847"/>
                  </a:lnTo>
                  <a:lnTo>
                    <a:pt x="420380" y="30601"/>
                  </a:lnTo>
                  <a:cubicBezTo>
                    <a:pt x="422361" y="25357"/>
                    <a:pt x="427777" y="23167"/>
                    <a:pt x="432532" y="25357"/>
                  </a:cubicBezTo>
                  <a:lnTo>
                    <a:pt x="554122" y="76005"/>
                  </a:lnTo>
                  <a:cubicBezTo>
                    <a:pt x="558811" y="78262"/>
                    <a:pt x="561123" y="83440"/>
                    <a:pt x="559075" y="88684"/>
                  </a:cubicBezTo>
                  <a:lnTo>
                    <a:pt x="456110" y="336748"/>
                  </a:lnTo>
                  <a:lnTo>
                    <a:pt x="645397" y="146767"/>
                  </a:lnTo>
                  <a:cubicBezTo>
                    <a:pt x="649029" y="143050"/>
                    <a:pt x="654973" y="143050"/>
                    <a:pt x="658540" y="146767"/>
                  </a:cubicBezTo>
                  <a:lnTo>
                    <a:pt x="751730" y="239899"/>
                  </a:lnTo>
                  <a:cubicBezTo>
                    <a:pt x="755362" y="243616"/>
                    <a:pt x="755362" y="249591"/>
                    <a:pt x="751730" y="253308"/>
                  </a:cubicBezTo>
                  <a:lnTo>
                    <a:pt x="559405" y="446741"/>
                  </a:lnTo>
                  <a:lnTo>
                    <a:pt x="810973" y="342722"/>
                  </a:lnTo>
                  <a:cubicBezTo>
                    <a:pt x="815728" y="340465"/>
                    <a:pt x="821144" y="342722"/>
                    <a:pt x="823059" y="347966"/>
                  </a:cubicBezTo>
                  <a:lnTo>
                    <a:pt x="873188" y="470173"/>
                  </a:lnTo>
                  <a:cubicBezTo>
                    <a:pt x="875169" y="474621"/>
                    <a:pt x="872857" y="480595"/>
                    <a:pt x="868168" y="482121"/>
                  </a:cubicBezTo>
                  <a:lnTo>
                    <a:pt x="619441" y="584945"/>
                  </a:lnTo>
                  <a:lnTo>
                    <a:pt x="888378" y="584945"/>
                  </a:lnTo>
                  <a:cubicBezTo>
                    <a:pt x="893464" y="584945"/>
                    <a:pt x="897624" y="588662"/>
                    <a:pt x="897624" y="593906"/>
                  </a:cubicBezTo>
                  <a:lnTo>
                    <a:pt x="897624" y="726601"/>
                  </a:lnTo>
                  <a:cubicBezTo>
                    <a:pt x="897624" y="731845"/>
                    <a:pt x="893464" y="735562"/>
                    <a:pt x="888378" y="735562"/>
                  </a:cubicBezTo>
                  <a:lnTo>
                    <a:pt x="615016" y="735562"/>
                  </a:lnTo>
                  <a:lnTo>
                    <a:pt x="867508" y="841373"/>
                  </a:lnTo>
                  <a:cubicBezTo>
                    <a:pt x="872263" y="842833"/>
                    <a:pt x="874509" y="848807"/>
                    <a:pt x="872461" y="853321"/>
                  </a:cubicBezTo>
                  <a:lnTo>
                    <a:pt x="821804" y="975528"/>
                  </a:lnTo>
                  <a:cubicBezTo>
                    <a:pt x="821078" y="977121"/>
                    <a:pt x="819823" y="978316"/>
                    <a:pt x="818436" y="979245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47" name="Google Shape;1247;p70"/>
            <p:cNvSpPr/>
            <p:nvPr/>
          </p:nvSpPr>
          <p:spPr>
            <a:xfrm>
              <a:off x="566538" y="6749998"/>
              <a:ext cx="242981" cy="101827"/>
            </a:xfrm>
            <a:custGeom>
              <a:rect b="b" l="l" r="r" t="t"/>
              <a:pathLst>
                <a:path extrusionOk="0" h="101827" w="242981">
                  <a:moveTo>
                    <a:pt x="101248" y="101827"/>
                  </a:moveTo>
                  <a:lnTo>
                    <a:pt x="0" y="0"/>
                  </a:lnTo>
                  <a:lnTo>
                    <a:pt x="242981" y="101827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48" name="Google Shape;1248;p70"/>
            <p:cNvSpPr/>
            <p:nvPr/>
          </p:nvSpPr>
          <p:spPr>
            <a:xfrm>
              <a:off x="3302" y="6144077"/>
              <a:ext cx="27871" cy="68106"/>
            </a:xfrm>
            <a:custGeom>
              <a:rect b="b" l="l" r="r" t="t"/>
              <a:pathLst>
                <a:path extrusionOk="0" h="68106" w="27871">
                  <a:moveTo>
                    <a:pt x="0" y="40160"/>
                  </a:moveTo>
                  <a:lnTo>
                    <a:pt x="27871" y="68106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49" name="Google Shape;1249;p70"/>
            <p:cNvSpPr/>
            <p:nvPr/>
          </p:nvSpPr>
          <p:spPr>
            <a:xfrm>
              <a:off x="809519" y="6851826"/>
              <a:ext cx="12284" cy="1881"/>
            </a:xfrm>
            <a:custGeom>
              <a:rect b="b" l="l" r="r" t="t"/>
              <a:pathLst>
                <a:path extrusionOk="0" h="1881" w="12284">
                  <a:moveTo>
                    <a:pt x="0" y="0"/>
                  </a:moveTo>
                  <a:lnTo>
                    <a:pt x="3500" y="1461"/>
                  </a:lnTo>
                  <a:cubicBezTo>
                    <a:pt x="6538" y="2390"/>
                    <a:pt x="9775" y="1726"/>
                    <a:pt x="12284" y="0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50" name="Google Shape;1250;p70"/>
            <p:cNvSpPr/>
            <p:nvPr/>
          </p:nvSpPr>
          <p:spPr>
            <a:xfrm>
              <a:off x="3302" y="5918450"/>
              <a:ext cx="6604" cy="225627"/>
            </a:xfrm>
            <a:custGeom>
              <a:rect b="b" l="l" r="r" t="t"/>
              <a:pathLst>
                <a:path extrusionOk="0" h="225627" w="6604">
                  <a:moveTo>
                    <a:pt x="0" y="0"/>
                  </a:moveTo>
                  <a:lnTo>
                    <a:pt x="0" y="225627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51" name="Google Shape;1251;p70"/>
            <p:cNvSpPr/>
            <p:nvPr/>
          </p:nvSpPr>
          <p:spPr>
            <a:xfrm>
              <a:off x="667786" y="6851826"/>
              <a:ext cx="141733" cy="6638"/>
            </a:xfrm>
            <a:custGeom>
              <a:rect b="b" l="l" r="r" t="t"/>
              <a:pathLst>
                <a:path extrusionOk="0" h="6638" w="141733">
                  <a:moveTo>
                    <a:pt x="0" y="0"/>
                  </a:moveTo>
                  <a:lnTo>
                    <a:pt x="141734" y="0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52" name="Google Shape;1252;p70"/>
            <p:cNvSpPr/>
            <p:nvPr/>
          </p:nvSpPr>
          <p:spPr>
            <a:xfrm>
              <a:off x="809519" y="6851826"/>
              <a:ext cx="12284" cy="6638"/>
            </a:xfrm>
            <a:custGeom>
              <a:rect b="b" l="l" r="r" t="t"/>
              <a:pathLst>
                <a:path extrusionOk="0" h="6638" w="12284">
                  <a:moveTo>
                    <a:pt x="12284" y="0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53" name="Google Shape;1253;p70"/>
            <p:cNvSpPr/>
            <p:nvPr/>
          </p:nvSpPr>
          <p:spPr>
            <a:xfrm>
              <a:off x="3302" y="6144077"/>
              <a:ext cx="6604" cy="40160"/>
            </a:xfrm>
            <a:custGeom>
              <a:rect b="b" l="l" r="r" t="t"/>
              <a:pathLst>
                <a:path extrusionOk="0" h="40160" w="6604">
                  <a:moveTo>
                    <a:pt x="0" y="40160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54" name="Google Shape;1254;p70"/>
            <p:cNvSpPr/>
            <p:nvPr/>
          </p:nvSpPr>
          <p:spPr>
            <a:xfrm>
              <a:off x="11295828" y="5376387"/>
              <a:ext cx="893133" cy="1475439"/>
            </a:xfrm>
            <a:custGeom>
              <a:rect b="b" l="l" r="r" t="t"/>
              <a:pathLst>
                <a:path extrusionOk="0" h="1475439" w="893133">
                  <a:moveTo>
                    <a:pt x="893133" y="0"/>
                  </a:moveTo>
                  <a:lnTo>
                    <a:pt x="893133" y="1475439"/>
                  </a:lnTo>
                  <a:lnTo>
                    <a:pt x="0" y="1475439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55" name="Google Shape;1255;p70"/>
            <p:cNvSpPr/>
            <p:nvPr/>
          </p:nvSpPr>
          <p:spPr>
            <a:xfrm>
              <a:off x="7435733" y="6851826"/>
              <a:ext cx="12284" cy="6638"/>
            </a:xfrm>
            <a:custGeom>
              <a:rect b="b" l="l" r="r" t="t"/>
              <a:pathLst>
                <a:path extrusionOk="0" h="6638" w="12284">
                  <a:moveTo>
                    <a:pt x="12284" y="0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56" name="Google Shape;1256;p70"/>
            <p:cNvSpPr/>
            <p:nvPr/>
          </p:nvSpPr>
          <p:spPr>
            <a:xfrm>
              <a:off x="7293999" y="6851826"/>
              <a:ext cx="141733" cy="6638"/>
            </a:xfrm>
            <a:custGeom>
              <a:rect b="b" l="l" r="r" t="t"/>
              <a:pathLst>
                <a:path extrusionOk="0" h="6638" w="141733">
                  <a:moveTo>
                    <a:pt x="0" y="0"/>
                  </a:moveTo>
                  <a:lnTo>
                    <a:pt x="141733" y="0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1257" name="Google Shape;1257;p70"/>
          <p:cNvSpPr/>
          <p:nvPr/>
        </p:nvSpPr>
        <p:spPr>
          <a:xfrm>
            <a:off x="359569" y="3150394"/>
            <a:ext cx="1994400" cy="860400"/>
          </a:xfrm>
          <a:prstGeom prst="roundRect">
            <a:avLst>
              <a:gd fmla="val 7741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258" name="Google Shape;1258;p70"/>
          <p:cNvSpPr/>
          <p:nvPr/>
        </p:nvSpPr>
        <p:spPr>
          <a:xfrm>
            <a:off x="2505075" y="3150394"/>
            <a:ext cx="1994400" cy="860400"/>
          </a:xfrm>
          <a:prstGeom prst="roundRect">
            <a:avLst>
              <a:gd fmla="val 7741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259" name="Google Shape;1259;p70"/>
          <p:cNvSpPr/>
          <p:nvPr/>
        </p:nvSpPr>
        <p:spPr>
          <a:xfrm>
            <a:off x="4650581" y="3150394"/>
            <a:ext cx="1994400" cy="860400"/>
          </a:xfrm>
          <a:prstGeom prst="roundRect">
            <a:avLst>
              <a:gd fmla="val 7741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260" name="Google Shape;1260;p70"/>
          <p:cNvSpPr/>
          <p:nvPr/>
        </p:nvSpPr>
        <p:spPr>
          <a:xfrm>
            <a:off x="6796088" y="3150394"/>
            <a:ext cx="1994400" cy="860400"/>
          </a:xfrm>
          <a:prstGeom prst="roundRect">
            <a:avLst>
              <a:gd fmla="val 7741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261" name="Google Shape;1261;p70"/>
          <p:cNvSpPr/>
          <p:nvPr/>
        </p:nvSpPr>
        <p:spPr>
          <a:xfrm>
            <a:off x="359569" y="1728788"/>
            <a:ext cx="1994400" cy="860400"/>
          </a:xfrm>
          <a:prstGeom prst="roundRect">
            <a:avLst>
              <a:gd fmla="val 7741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262" name="Google Shape;1262;p70"/>
          <p:cNvSpPr/>
          <p:nvPr/>
        </p:nvSpPr>
        <p:spPr>
          <a:xfrm>
            <a:off x="2505075" y="1728788"/>
            <a:ext cx="1994400" cy="860400"/>
          </a:xfrm>
          <a:prstGeom prst="roundRect">
            <a:avLst>
              <a:gd fmla="val 7741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263" name="Google Shape;1263;p70"/>
          <p:cNvSpPr/>
          <p:nvPr/>
        </p:nvSpPr>
        <p:spPr>
          <a:xfrm>
            <a:off x="4650581" y="1728788"/>
            <a:ext cx="1994400" cy="860400"/>
          </a:xfrm>
          <a:prstGeom prst="roundRect">
            <a:avLst>
              <a:gd fmla="val 7741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264" name="Google Shape;1264;p70"/>
          <p:cNvSpPr/>
          <p:nvPr/>
        </p:nvSpPr>
        <p:spPr>
          <a:xfrm>
            <a:off x="6796088" y="1728788"/>
            <a:ext cx="1994400" cy="860400"/>
          </a:xfrm>
          <a:prstGeom prst="roundRect">
            <a:avLst>
              <a:gd fmla="val 7741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265" name="Google Shape;1265;p70"/>
          <p:cNvSpPr txBox="1"/>
          <p:nvPr>
            <p:ph idx="1" type="body"/>
          </p:nvPr>
        </p:nvSpPr>
        <p:spPr>
          <a:xfrm>
            <a:off x="359569" y="1816114"/>
            <a:ext cx="19644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None/>
              <a:defRPr b="0" sz="33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66" name="Google Shape;1266;p70"/>
          <p:cNvSpPr txBox="1"/>
          <p:nvPr>
            <p:ph idx="2" type="body"/>
          </p:nvPr>
        </p:nvSpPr>
        <p:spPr>
          <a:xfrm>
            <a:off x="359569" y="356212"/>
            <a:ext cx="8424900" cy="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67" name="Google Shape;1267;p70"/>
          <p:cNvSpPr txBox="1"/>
          <p:nvPr>
            <p:ph type="title"/>
          </p:nvPr>
        </p:nvSpPr>
        <p:spPr>
          <a:xfrm>
            <a:off x="359569" y="598951"/>
            <a:ext cx="8424900" cy="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Crimson Pro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68" name="Google Shape;1268;p70"/>
          <p:cNvSpPr txBox="1"/>
          <p:nvPr>
            <p:ph idx="3" type="body"/>
          </p:nvPr>
        </p:nvSpPr>
        <p:spPr>
          <a:xfrm>
            <a:off x="2512220" y="1816114"/>
            <a:ext cx="19644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None/>
              <a:defRPr b="0" sz="33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69" name="Google Shape;1269;p70"/>
          <p:cNvSpPr txBox="1"/>
          <p:nvPr>
            <p:ph idx="4" type="body"/>
          </p:nvPr>
        </p:nvSpPr>
        <p:spPr>
          <a:xfrm>
            <a:off x="4664869" y="1816114"/>
            <a:ext cx="19644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None/>
              <a:defRPr b="0" sz="33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70" name="Google Shape;1270;p70"/>
          <p:cNvSpPr txBox="1"/>
          <p:nvPr>
            <p:ph idx="5" type="body"/>
          </p:nvPr>
        </p:nvSpPr>
        <p:spPr>
          <a:xfrm>
            <a:off x="6817520" y="1816114"/>
            <a:ext cx="19644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None/>
              <a:defRPr b="0" sz="33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71" name="Google Shape;1271;p70"/>
          <p:cNvSpPr txBox="1"/>
          <p:nvPr>
            <p:ph idx="6" type="body"/>
          </p:nvPr>
        </p:nvSpPr>
        <p:spPr>
          <a:xfrm>
            <a:off x="359569" y="2301889"/>
            <a:ext cx="1964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b="1" sz="11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72" name="Google Shape;1272;p70"/>
          <p:cNvSpPr txBox="1"/>
          <p:nvPr>
            <p:ph idx="7" type="body"/>
          </p:nvPr>
        </p:nvSpPr>
        <p:spPr>
          <a:xfrm>
            <a:off x="2512220" y="2301889"/>
            <a:ext cx="1964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b="1" sz="11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73" name="Google Shape;1273;p70"/>
          <p:cNvSpPr txBox="1"/>
          <p:nvPr>
            <p:ph idx="8" type="body"/>
          </p:nvPr>
        </p:nvSpPr>
        <p:spPr>
          <a:xfrm>
            <a:off x="4664869" y="2301889"/>
            <a:ext cx="1964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b="1" sz="11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74" name="Google Shape;1274;p70"/>
          <p:cNvSpPr txBox="1"/>
          <p:nvPr>
            <p:ph idx="9" type="body"/>
          </p:nvPr>
        </p:nvSpPr>
        <p:spPr>
          <a:xfrm>
            <a:off x="6817520" y="2301889"/>
            <a:ext cx="1964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b="1" sz="11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75" name="Google Shape;1275;p70"/>
          <p:cNvSpPr txBox="1"/>
          <p:nvPr>
            <p:ph idx="13" type="body"/>
          </p:nvPr>
        </p:nvSpPr>
        <p:spPr>
          <a:xfrm>
            <a:off x="359569" y="3247756"/>
            <a:ext cx="19644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None/>
              <a:defRPr b="0" sz="33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76" name="Google Shape;1276;p70"/>
          <p:cNvSpPr txBox="1"/>
          <p:nvPr>
            <p:ph idx="14" type="body"/>
          </p:nvPr>
        </p:nvSpPr>
        <p:spPr>
          <a:xfrm>
            <a:off x="2512220" y="3247756"/>
            <a:ext cx="19644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None/>
              <a:defRPr b="0" sz="33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77" name="Google Shape;1277;p70"/>
          <p:cNvSpPr txBox="1"/>
          <p:nvPr>
            <p:ph idx="15" type="body"/>
          </p:nvPr>
        </p:nvSpPr>
        <p:spPr>
          <a:xfrm>
            <a:off x="4664869" y="3247756"/>
            <a:ext cx="19644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None/>
              <a:defRPr b="0" sz="33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78" name="Google Shape;1278;p70"/>
          <p:cNvSpPr txBox="1"/>
          <p:nvPr>
            <p:ph idx="16" type="body"/>
          </p:nvPr>
        </p:nvSpPr>
        <p:spPr>
          <a:xfrm>
            <a:off x="6817520" y="3247756"/>
            <a:ext cx="19644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None/>
              <a:defRPr b="0" sz="33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79" name="Google Shape;1279;p70"/>
          <p:cNvSpPr txBox="1"/>
          <p:nvPr>
            <p:ph idx="17" type="body"/>
          </p:nvPr>
        </p:nvSpPr>
        <p:spPr>
          <a:xfrm>
            <a:off x="359569" y="3733531"/>
            <a:ext cx="1964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b="1" sz="11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80" name="Google Shape;1280;p70"/>
          <p:cNvSpPr txBox="1"/>
          <p:nvPr>
            <p:ph idx="18" type="body"/>
          </p:nvPr>
        </p:nvSpPr>
        <p:spPr>
          <a:xfrm>
            <a:off x="2512220" y="3733531"/>
            <a:ext cx="1964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b="1" sz="11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81" name="Google Shape;1281;p70"/>
          <p:cNvSpPr txBox="1"/>
          <p:nvPr>
            <p:ph idx="19" type="body"/>
          </p:nvPr>
        </p:nvSpPr>
        <p:spPr>
          <a:xfrm>
            <a:off x="4664869" y="3733531"/>
            <a:ext cx="1964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b="1" sz="11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82" name="Google Shape;1282;p70"/>
          <p:cNvSpPr txBox="1"/>
          <p:nvPr>
            <p:ph idx="20" type="body"/>
          </p:nvPr>
        </p:nvSpPr>
        <p:spPr>
          <a:xfrm>
            <a:off x="6817520" y="3733531"/>
            <a:ext cx="1964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b="1" sz="11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83" name="Google Shape;1283;p70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284" name="Google Shape;1284;p70"/>
          <p:cNvGrpSpPr/>
          <p:nvPr/>
        </p:nvGrpSpPr>
        <p:grpSpPr>
          <a:xfrm>
            <a:off x="8281988" y="4686218"/>
            <a:ext cx="502443" cy="168387"/>
            <a:chOff x="479425" y="6248291"/>
            <a:chExt cx="669924" cy="224516"/>
          </a:xfrm>
        </p:grpSpPr>
        <p:sp>
          <p:nvSpPr>
            <p:cNvPr id="1285" name="Google Shape;1285;p70"/>
            <p:cNvSpPr/>
            <p:nvPr/>
          </p:nvSpPr>
          <p:spPr>
            <a:xfrm>
              <a:off x="479425" y="6254460"/>
              <a:ext cx="130354" cy="172617"/>
            </a:xfrm>
            <a:custGeom>
              <a:rect b="b" l="l" r="r" t="t"/>
              <a:pathLst>
                <a:path extrusionOk="0" h="172617" w="130354">
                  <a:moveTo>
                    <a:pt x="92227" y="54176"/>
                  </a:moveTo>
                  <a:cubicBezTo>
                    <a:pt x="92227" y="67151"/>
                    <a:pt x="82986" y="75201"/>
                    <a:pt x="68131" y="75201"/>
                  </a:cubicBezTo>
                  <a:lnTo>
                    <a:pt x="37415" y="75201"/>
                  </a:lnTo>
                  <a:lnTo>
                    <a:pt x="37415" y="32914"/>
                  </a:lnTo>
                  <a:lnTo>
                    <a:pt x="68131" y="32914"/>
                  </a:lnTo>
                  <a:cubicBezTo>
                    <a:pt x="83198" y="32914"/>
                    <a:pt x="92227" y="40857"/>
                    <a:pt x="92227" y="54176"/>
                  </a:cubicBezTo>
                  <a:close/>
                  <a:moveTo>
                    <a:pt x="95272" y="102951"/>
                  </a:moveTo>
                  <a:cubicBezTo>
                    <a:pt x="117144" y="95563"/>
                    <a:pt x="130119" y="77425"/>
                    <a:pt x="130119" y="53938"/>
                  </a:cubicBezTo>
                  <a:cubicBezTo>
                    <a:pt x="130119" y="22190"/>
                    <a:pt x="107162" y="0"/>
                    <a:pt x="74274" y="0"/>
                  </a:cubicBez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70394"/>
                  </a:lnTo>
                  <a:cubicBezTo>
                    <a:pt x="0" y="171638"/>
                    <a:pt x="1006" y="172618"/>
                    <a:pt x="2224" y="172618"/>
                  </a:cubicBezTo>
                  <a:lnTo>
                    <a:pt x="35191" y="172618"/>
                  </a:lnTo>
                  <a:cubicBezTo>
                    <a:pt x="36435" y="172618"/>
                    <a:pt x="37415" y="171638"/>
                    <a:pt x="37415" y="170394"/>
                  </a:cubicBezTo>
                  <a:lnTo>
                    <a:pt x="37415" y="107876"/>
                  </a:lnTo>
                  <a:lnTo>
                    <a:pt x="57275" y="107876"/>
                  </a:lnTo>
                  <a:lnTo>
                    <a:pt x="89632" y="171400"/>
                  </a:lnTo>
                  <a:cubicBezTo>
                    <a:pt x="90003" y="172168"/>
                    <a:pt x="90771" y="172618"/>
                    <a:pt x="91592" y="172618"/>
                  </a:cubicBezTo>
                  <a:lnTo>
                    <a:pt x="128133" y="172618"/>
                  </a:lnTo>
                  <a:cubicBezTo>
                    <a:pt x="128901" y="172618"/>
                    <a:pt x="129642" y="172221"/>
                    <a:pt x="130040" y="171559"/>
                  </a:cubicBezTo>
                  <a:cubicBezTo>
                    <a:pt x="130437" y="170897"/>
                    <a:pt x="130463" y="170049"/>
                    <a:pt x="130093" y="169361"/>
                  </a:cubicBezTo>
                  <a:lnTo>
                    <a:pt x="95272" y="10295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86" name="Google Shape;1286;p70"/>
            <p:cNvSpPr/>
            <p:nvPr/>
          </p:nvSpPr>
          <p:spPr>
            <a:xfrm>
              <a:off x="627814" y="6279827"/>
              <a:ext cx="43399" cy="43399"/>
            </a:xfrm>
            <a:custGeom>
              <a:rect b="b" l="l" r="r" t="t"/>
              <a:pathLst>
                <a:path extrusionOk="0" h="43399" w="43399">
                  <a:moveTo>
                    <a:pt x="21713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399"/>
                    <a:pt x="21713" y="43399"/>
                  </a:cubicBezTo>
                  <a:cubicBezTo>
                    <a:pt x="33496" y="43399"/>
                    <a:pt x="43399" y="33761"/>
                    <a:pt x="43399" y="21951"/>
                  </a:cubicBezTo>
                  <a:cubicBezTo>
                    <a:pt x="43399" y="10142"/>
                    <a:pt x="33867" y="0"/>
                    <a:pt x="217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87" name="Google Shape;1287;p70"/>
            <p:cNvSpPr/>
            <p:nvPr/>
          </p:nvSpPr>
          <p:spPr>
            <a:xfrm>
              <a:off x="631521" y="6337949"/>
              <a:ext cx="36011" cy="89393"/>
            </a:xfrm>
            <a:custGeom>
              <a:rect b="b" l="l" r="r" t="t"/>
              <a:pathLst>
                <a:path extrusionOk="0" h="89393" w="36011">
                  <a:moveTo>
                    <a:pt x="33788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87169"/>
                  </a:lnTo>
                  <a:cubicBezTo>
                    <a:pt x="0" y="88387"/>
                    <a:pt x="1006" y="89394"/>
                    <a:pt x="2224" y="89394"/>
                  </a:cubicBezTo>
                  <a:lnTo>
                    <a:pt x="33788" y="89394"/>
                  </a:lnTo>
                  <a:cubicBezTo>
                    <a:pt x="35006" y="89394"/>
                    <a:pt x="36012" y="88387"/>
                    <a:pt x="36012" y="87169"/>
                  </a:cubicBezTo>
                  <a:lnTo>
                    <a:pt x="36012" y="2224"/>
                  </a:lnTo>
                  <a:cubicBezTo>
                    <a:pt x="36012" y="1006"/>
                    <a:pt x="35006" y="0"/>
                    <a:pt x="337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88" name="Google Shape;1288;p70"/>
            <p:cNvSpPr/>
            <p:nvPr/>
          </p:nvSpPr>
          <p:spPr>
            <a:xfrm>
              <a:off x="697084" y="6306412"/>
              <a:ext cx="35985" cy="121168"/>
            </a:xfrm>
            <a:custGeom>
              <a:rect b="b" l="l" r="r" t="t"/>
              <a:pathLst>
                <a:path extrusionOk="0" h="121168" w="35985">
                  <a:moveTo>
                    <a:pt x="33761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18944"/>
                  </a:lnTo>
                  <a:cubicBezTo>
                    <a:pt x="0" y="120163"/>
                    <a:pt x="1006" y="121169"/>
                    <a:pt x="2224" y="121169"/>
                  </a:cubicBezTo>
                  <a:lnTo>
                    <a:pt x="33761" y="121169"/>
                  </a:lnTo>
                  <a:cubicBezTo>
                    <a:pt x="35006" y="121169"/>
                    <a:pt x="35985" y="120163"/>
                    <a:pt x="35985" y="118944"/>
                  </a:cubicBezTo>
                  <a:lnTo>
                    <a:pt x="35985" y="2224"/>
                  </a:lnTo>
                  <a:cubicBezTo>
                    <a:pt x="35985" y="1006"/>
                    <a:pt x="35006" y="0"/>
                    <a:pt x="337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89" name="Google Shape;1289;p70"/>
            <p:cNvSpPr/>
            <p:nvPr/>
          </p:nvSpPr>
          <p:spPr>
            <a:xfrm>
              <a:off x="693377" y="6248291"/>
              <a:ext cx="43399" cy="43425"/>
            </a:xfrm>
            <a:custGeom>
              <a:rect b="b" l="l" r="r" t="t"/>
              <a:pathLst>
                <a:path extrusionOk="0" h="43425" w="43399">
                  <a:moveTo>
                    <a:pt x="21686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426"/>
                    <a:pt x="21686" y="43426"/>
                  </a:cubicBezTo>
                  <a:cubicBezTo>
                    <a:pt x="33443" y="43426"/>
                    <a:pt x="43399" y="33787"/>
                    <a:pt x="43399" y="21951"/>
                  </a:cubicBezTo>
                  <a:cubicBezTo>
                    <a:pt x="43399" y="10115"/>
                    <a:pt x="33867" y="0"/>
                    <a:pt x="21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90" name="Google Shape;1290;p70"/>
            <p:cNvSpPr/>
            <p:nvPr/>
          </p:nvSpPr>
          <p:spPr>
            <a:xfrm>
              <a:off x="762011" y="6303976"/>
              <a:ext cx="124690" cy="168831"/>
            </a:xfrm>
            <a:custGeom>
              <a:rect b="b" l="l" r="r" t="t"/>
              <a:pathLst>
                <a:path extrusionOk="0" h="168831" w="124690">
                  <a:moveTo>
                    <a:pt x="89182" y="63179"/>
                  </a:moveTo>
                  <a:cubicBezTo>
                    <a:pt x="89182" y="81582"/>
                    <a:pt x="78432" y="93922"/>
                    <a:pt x="62465" y="93922"/>
                  </a:cubicBezTo>
                  <a:cubicBezTo>
                    <a:pt x="46498" y="93922"/>
                    <a:pt x="35509" y="81291"/>
                    <a:pt x="35509" y="63179"/>
                  </a:cubicBezTo>
                  <a:cubicBezTo>
                    <a:pt x="35509" y="45068"/>
                    <a:pt x="46339" y="32675"/>
                    <a:pt x="62465" y="32675"/>
                  </a:cubicBezTo>
                  <a:cubicBezTo>
                    <a:pt x="78590" y="32675"/>
                    <a:pt x="89182" y="44935"/>
                    <a:pt x="89182" y="63179"/>
                  </a:cubicBezTo>
                  <a:close/>
                  <a:moveTo>
                    <a:pt x="68634" y="0"/>
                  </a:moveTo>
                  <a:cubicBezTo>
                    <a:pt x="54971" y="0"/>
                    <a:pt x="42552" y="4766"/>
                    <a:pt x="35032" y="12498"/>
                  </a:cubicBezTo>
                  <a:lnTo>
                    <a:pt x="35032" y="4819"/>
                  </a:lnTo>
                  <a:cubicBezTo>
                    <a:pt x="35032" y="3601"/>
                    <a:pt x="34052" y="2595"/>
                    <a:pt x="32808" y="2595"/>
                  </a:cubicBezTo>
                  <a:lnTo>
                    <a:pt x="2224" y="2595"/>
                  </a:lnTo>
                  <a:cubicBezTo>
                    <a:pt x="980" y="2595"/>
                    <a:pt x="0" y="3601"/>
                    <a:pt x="0" y="4819"/>
                  </a:cubicBezTo>
                  <a:lnTo>
                    <a:pt x="0" y="166607"/>
                  </a:lnTo>
                  <a:cubicBezTo>
                    <a:pt x="0" y="167825"/>
                    <a:pt x="980" y="168831"/>
                    <a:pt x="2224" y="168831"/>
                  </a:cubicBezTo>
                  <a:lnTo>
                    <a:pt x="33761" y="168831"/>
                  </a:lnTo>
                  <a:cubicBezTo>
                    <a:pt x="35006" y="168831"/>
                    <a:pt x="35985" y="167825"/>
                    <a:pt x="35985" y="166607"/>
                  </a:cubicBezTo>
                  <a:lnTo>
                    <a:pt x="35985" y="115926"/>
                  </a:lnTo>
                  <a:cubicBezTo>
                    <a:pt x="43399" y="122678"/>
                    <a:pt x="54706" y="126597"/>
                    <a:pt x="67443" y="126597"/>
                  </a:cubicBezTo>
                  <a:cubicBezTo>
                    <a:pt x="101151" y="126597"/>
                    <a:pt x="124691" y="100409"/>
                    <a:pt x="124691" y="62941"/>
                  </a:cubicBezTo>
                  <a:cubicBezTo>
                    <a:pt x="124691" y="25473"/>
                    <a:pt x="102157" y="0"/>
                    <a:pt x="68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91" name="Google Shape;1291;p70"/>
            <p:cNvSpPr/>
            <p:nvPr/>
          </p:nvSpPr>
          <p:spPr>
            <a:xfrm>
              <a:off x="898882" y="6303658"/>
              <a:ext cx="119474" cy="128291"/>
            </a:xfrm>
            <a:custGeom>
              <a:rect b="b" l="l" r="r" t="t"/>
              <a:pathLst>
                <a:path extrusionOk="0" h="128291" w="119474">
                  <a:moveTo>
                    <a:pt x="36515" y="48616"/>
                  </a:moveTo>
                  <a:cubicBezTo>
                    <a:pt x="38263" y="39242"/>
                    <a:pt x="46630" y="30054"/>
                    <a:pt x="60108" y="30054"/>
                  </a:cubicBezTo>
                  <a:cubicBezTo>
                    <a:pt x="75784" y="30054"/>
                    <a:pt x="82509" y="39269"/>
                    <a:pt x="83754" y="48616"/>
                  </a:cubicBezTo>
                  <a:lnTo>
                    <a:pt x="36515" y="48616"/>
                  </a:lnTo>
                  <a:close/>
                  <a:moveTo>
                    <a:pt x="59605" y="0"/>
                  </a:moveTo>
                  <a:cubicBezTo>
                    <a:pt x="43982" y="0"/>
                    <a:pt x="29260" y="6196"/>
                    <a:pt x="18138" y="17423"/>
                  </a:cubicBezTo>
                  <a:cubicBezTo>
                    <a:pt x="6434" y="29207"/>
                    <a:pt x="0" y="45650"/>
                    <a:pt x="0" y="63682"/>
                  </a:cubicBezTo>
                  <a:cubicBezTo>
                    <a:pt x="0" y="82933"/>
                    <a:pt x="6487" y="99376"/>
                    <a:pt x="18774" y="111239"/>
                  </a:cubicBezTo>
                  <a:cubicBezTo>
                    <a:pt x="30186" y="122228"/>
                    <a:pt x="45703" y="128292"/>
                    <a:pt x="62465" y="128292"/>
                  </a:cubicBezTo>
                  <a:cubicBezTo>
                    <a:pt x="94849" y="128292"/>
                    <a:pt x="112246" y="108326"/>
                    <a:pt x="117727" y="89685"/>
                  </a:cubicBezTo>
                  <a:cubicBezTo>
                    <a:pt x="118071" y="88520"/>
                    <a:pt x="117409" y="87275"/>
                    <a:pt x="116244" y="86931"/>
                  </a:cubicBezTo>
                  <a:lnTo>
                    <a:pt x="89897" y="79093"/>
                  </a:lnTo>
                  <a:cubicBezTo>
                    <a:pt x="88785" y="78776"/>
                    <a:pt x="87593" y="79358"/>
                    <a:pt x="87170" y="80470"/>
                  </a:cubicBezTo>
                  <a:cubicBezTo>
                    <a:pt x="83251" y="91300"/>
                    <a:pt x="75016" y="96808"/>
                    <a:pt x="62703" y="96808"/>
                  </a:cubicBezTo>
                  <a:cubicBezTo>
                    <a:pt x="48669" y="96808"/>
                    <a:pt x="37495" y="87461"/>
                    <a:pt x="35720" y="74698"/>
                  </a:cubicBezTo>
                  <a:lnTo>
                    <a:pt x="116773" y="74698"/>
                  </a:lnTo>
                  <a:cubicBezTo>
                    <a:pt x="117992" y="74698"/>
                    <a:pt x="118971" y="73692"/>
                    <a:pt x="118998" y="72500"/>
                  </a:cubicBezTo>
                  <a:cubicBezTo>
                    <a:pt x="119024" y="72368"/>
                    <a:pt x="119051" y="72050"/>
                    <a:pt x="119077" y="71600"/>
                  </a:cubicBezTo>
                  <a:cubicBezTo>
                    <a:pt x="119210" y="69852"/>
                    <a:pt x="119474" y="66251"/>
                    <a:pt x="119474" y="62756"/>
                  </a:cubicBezTo>
                  <a:cubicBezTo>
                    <a:pt x="119474" y="24070"/>
                    <a:pt x="96543" y="53"/>
                    <a:pt x="59605" y="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92" name="Google Shape;1292;p70"/>
            <p:cNvSpPr/>
            <p:nvPr/>
          </p:nvSpPr>
          <p:spPr>
            <a:xfrm>
              <a:off x="1038375" y="6303288"/>
              <a:ext cx="110974" cy="124266"/>
            </a:xfrm>
            <a:custGeom>
              <a:rect b="b" l="l" r="r" t="t"/>
              <a:pathLst>
                <a:path extrusionOk="0" h="124266" w="110974">
                  <a:moveTo>
                    <a:pt x="66516" y="26"/>
                  </a:moveTo>
                  <a:cubicBezTo>
                    <a:pt x="56401" y="26"/>
                    <a:pt x="43638" y="3548"/>
                    <a:pt x="35059" y="13028"/>
                  </a:cubicBezTo>
                  <a:lnTo>
                    <a:pt x="35059" y="5322"/>
                  </a:lnTo>
                  <a:cubicBezTo>
                    <a:pt x="35059" y="4104"/>
                    <a:pt x="34079" y="3098"/>
                    <a:pt x="32834" y="3098"/>
                  </a:cubicBezTo>
                  <a:lnTo>
                    <a:pt x="2251" y="3098"/>
                  </a:lnTo>
                  <a:cubicBezTo>
                    <a:pt x="1006" y="3098"/>
                    <a:pt x="0" y="4104"/>
                    <a:pt x="0" y="5322"/>
                  </a:cubicBezTo>
                  <a:lnTo>
                    <a:pt x="0" y="122043"/>
                  </a:lnTo>
                  <a:cubicBezTo>
                    <a:pt x="0" y="123261"/>
                    <a:pt x="1006" y="124267"/>
                    <a:pt x="2251" y="124267"/>
                  </a:cubicBezTo>
                  <a:lnTo>
                    <a:pt x="33788" y="124267"/>
                  </a:lnTo>
                  <a:cubicBezTo>
                    <a:pt x="35006" y="124267"/>
                    <a:pt x="36012" y="123261"/>
                    <a:pt x="36012" y="122043"/>
                  </a:cubicBezTo>
                  <a:lnTo>
                    <a:pt x="36012" y="54891"/>
                  </a:lnTo>
                  <a:cubicBezTo>
                    <a:pt x="36012" y="43955"/>
                    <a:pt x="42076" y="32914"/>
                    <a:pt x="55606" y="32914"/>
                  </a:cubicBezTo>
                  <a:cubicBezTo>
                    <a:pt x="72447" y="32914"/>
                    <a:pt x="74963" y="46100"/>
                    <a:pt x="74963" y="53938"/>
                  </a:cubicBezTo>
                  <a:lnTo>
                    <a:pt x="74963" y="122016"/>
                  </a:lnTo>
                  <a:cubicBezTo>
                    <a:pt x="74963" y="123234"/>
                    <a:pt x="75969" y="124240"/>
                    <a:pt x="77187" y="124240"/>
                  </a:cubicBezTo>
                  <a:lnTo>
                    <a:pt x="108750" y="124240"/>
                  </a:lnTo>
                  <a:cubicBezTo>
                    <a:pt x="109968" y="124240"/>
                    <a:pt x="110975" y="123234"/>
                    <a:pt x="110975" y="122016"/>
                  </a:cubicBezTo>
                  <a:lnTo>
                    <a:pt x="110975" y="48483"/>
                  </a:lnTo>
                  <a:cubicBezTo>
                    <a:pt x="110975" y="18588"/>
                    <a:pt x="93948" y="0"/>
                    <a:pt x="66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, stats with logos" showMasterSp="0">
  <p:cSld name="4_Title, stats with logos">
    <p:bg>
      <p:bgPr>
        <a:solidFill>
          <a:schemeClr val="dk2"/>
        </a:solidFill>
      </p:bgPr>
    </p:bg>
    <p:spTree>
      <p:nvGrpSpPr>
        <p:cNvPr id="1293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71"/>
          <p:cNvGrpSpPr/>
          <p:nvPr/>
        </p:nvGrpSpPr>
        <p:grpSpPr>
          <a:xfrm>
            <a:off x="7084" y="1543"/>
            <a:ext cx="9132302" cy="5137115"/>
            <a:chOff x="9446" y="2058"/>
            <a:chExt cx="12176402" cy="6849487"/>
          </a:xfrm>
        </p:grpSpPr>
        <p:sp>
          <p:nvSpPr>
            <p:cNvPr id="1295" name="Google Shape;1295;p71"/>
            <p:cNvSpPr/>
            <p:nvPr/>
          </p:nvSpPr>
          <p:spPr>
            <a:xfrm>
              <a:off x="2247887" y="509679"/>
              <a:ext cx="1928859" cy="1927764"/>
            </a:xfrm>
            <a:custGeom>
              <a:rect b="b" l="l" r="r" t="t"/>
              <a:pathLst>
                <a:path extrusionOk="0" h="1927764" w="1928859">
                  <a:moveTo>
                    <a:pt x="1833687" y="576918"/>
                  </a:moveTo>
                  <a:lnTo>
                    <a:pt x="1454526" y="695543"/>
                  </a:lnTo>
                  <a:lnTo>
                    <a:pt x="1758777" y="440060"/>
                  </a:lnTo>
                  <a:cubicBezTo>
                    <a:pt x="1764489" y="435228"/>
                    <a:pt x="1765367" y="426441"/>
                    <a:pt x="1760535" y="420729"/>
                  </a:cubicBezTo>
                  <a:lnTo>
                    <a:pt x="1636637" y="273986"/>
                  </a:lnTo>
                  <a:cubicBezTo>
                    <a:pt x="1632024" y="268054"/>
                    <a:pt x="1623237" y="267395"/>
                    <a:pt x="1617526" y="272228"/>
                  </a:cubicBezTo>
                  <a:lnTo>
                    <a:pt x="1318327" y="523098"/>
                  </a:lnTo>
                  <a:lnTo>
                    <a:pt x="1499340" y="177109"/>
                  </a:lnTo>
                  <a:cubicBezTo>
                    <a:pt x="1502855" y="169859"/>
                    <a:pt x="1500219" y="161951"/>
                    <a:pt x="1493629" y="158217"/>
                  </a:cubicBezTo>
                  <a:lnTo>
                    <a:pt x="1323160" y="69468"/>
                  </a:lnTo>
                  <a:cubicBezTo>
                    <a:pt x="1316570" y="65513"/>
                    <a:pt x="1308442" y="68150"/>
                    <a:pt x="1304927" y="75399"/>
                  </a:cubicBezTo>
                  <a:lnTo>
                    <a:pt x="1120839" y="427100"/>
                  </a:lnTo>
                  <a:lnTo>
                    <a:pt x="1155328" y="31903"/>
                  </a:lnTo>
                  <a:cubicBezTo>
                    <a:pt x="1155987" y="24434"/>
                    <a:pt x="1150495" y="17404"/>
                    <a:pt x="1143026" y="16745"/>
                  </a:cubicBezTo>
                  <a:lnTo>
                    <a:pt x="951469" y="50"/>
                  </a:lnTo>
                  <a:cubicBezTo>
                    <a:pt x="944000" y="-609"/>
                    <a:pt x="937410" y="5322"/>
                    <a:pt x="936751" y="12791"/>
                  </a:cubicBezTo>
                  <a:lnTo>
                    <a:pt x="902920" y="401617"/>
                  </a:lnTo>
                  <a:lnTo>
                    <a:pt x="786053" y="28828"/>
                  </a:lnTo>
                  <a:cubicBezTo>
                    <a:pt x="783856" y="21139"/>
                    <a:pt x="776387" y="17185"/>
                    <a:pt x="769138" y="19821"/>
                  </a:cubicBezTo>
                  <a:lnTo>
                    <a:pt x="585489" y="77596"/>
                  </a:lnTo>
                  <a:cubicBezTo>
                    <a:pt x="578460" y="79133"/>
                    <a:pt x="574505" y="86383"/>
                    <a:pt x="576702" y="94291"/>
                  </a:cubicBezTo>
                  <a:lnTo>
                    <a:pt x="695107" y="472792"/>
                  </a:lnTo>
                  <a:lnTo>
                    <a:pt x="440064" y="169420"/>
                  </a:lnTo>
                  <a:cubicBezTo>
                    <a:pt x="435231" y="163489"/>
                    <a:pt x="426664" y="162830"/>
                    <a:pt x="420952" y="167663"/>
                  </a:cubicBezTo>
                  <a:lnTo>
                    <a:pt x="273770" y="290681"/>
                  </a:lnTo>
                  <a:cubicBezTo>
                    <a:pt x="268058" y="295514"/>
                    <a:pt x="267179" y="304301"/>
                    <a:pt x="272012" y="310013"/>
                  </a:cubicBezTo>
                  <a:lnTo>
                    <a:pt x="523321" y="609650"/>
                  </a:lnTo>
                  <a:lnTo>
                    <a:pt x="176892" y="428857"/>
                  </a:lnTo>
                  <a:cubicBezTo>
                    <a:pt x="170302" y="425123"/>
                    <a:pt x="162174" y="427539"/>
                    <a:pt x="158659" y="433690"/>
                  </a:cubicBezTo>
                  <a:lnTo>
                    <a:pt x="69471" y="604158"/>
                  </a:lnTo>
                  <a:cubicBezTo>
                    <a:pt x="65956" y="611408"/>
                    <a:pt x="68373" y="619316"/>
                    <a:pt x="75183" y="623050"/>
                  </a:cubicBezTo>
                  <a:lnTo>
                    <a:pt x="427982" y="807139"/>
                  </a:lnTo>
                  <a:lnTo>
                    <a:pt x="31467" y="772649"/>
                  </a:lnTo>
                  <a:cubicBezTo>
                    <a:pt x="23998" y="771990"/>
                    <a:pt x="17408" y="776823"/>
                    <a:pt x="16749" y="784512"/>
                  </a:cubicBezTo>
                  <a:lnTo>
                    <a:pt x="54" y="976508"/>
                  </a:lnTo>
                  <a:cubicBezTo>
                    <a:pt x="-605" y="983978"/>
                    <a:pt x="4887" y="991007"/>
                    <a:pt x="12355" y="991666"/>
                  </a:cubicBezTo>
                  <a:lnTo>
                    <a:pt x="400962" y="1025496"/>
                  </a:lnTo>
                  <a:lnTo>
                    <a:pt x="28831" y="1141924"/>
                  </a:lnTo>
                  <a:cubicBezTo>
                    <a:pt x="21582" y="1144560"/>
                    <a:pt x="17847" y="1151810"/>
                    <a:pt x="20044" y="1158620"/>
                  </a:cubicBezTo>
                  <a:lnTo>
                    <a:pt x="77379" y="1342928"/>
                  </a:lnTo>
                  <a:cubicBezTo>
                    <a:pt x="79796" y="1349738"/>
                    <a:pt x="87265" y="1353692"/>
                    <a:pt x="94514" y="1351056"/>
                  </a:cubicBezTo>
                  <a:lnTo>
                    <a:pt x="474773" y="1231991"/>
                  </a:lnTo>
                  <a:lnTo>
                    <a:pt x="169424" y="1487913"/>
                  </a:lnTo>
                  <a:cubicBezTo>
                    <a:pt x="163712" y="1492746"/>
                    <a:pt x="162833" y="1501533"/>
                    <a:pt x="167666" y="1507245"/>
                  </a:cubicBezTo>
                  <a:lnTo>
                    <a:pt x="291343" y="1654867"/>
                  </a:lnTo>
                  <a:cubicBezTo>
                    <a:pt x="296176" y="1659700"/>
                    <a:pt x="304744" y="1660359"/>
                    <a:pt x="310455" y="1656624"/>
                  </a:cubicBezTo>
                  <a:lnTo>
                    <a:pt x="609873" y="1405096"/>
                  </a:lnTo>
                  <a:lnTo>
                    <a:pt x="428641" y="1751744"/>
                  </a:lnTo>
                  <a:cubicBezTo>
                    <a:pt x="425346" y="1757895"/>
                    <a:pt x="427762" y="1765803"/>
                    <a:pt x="434572" y="1769538"/>
                  </a:cubicBezTo>
                  <a:lnTo>
                    <a:pt x="605040" y="1858287"/>
                  </a:lnTo>
                  <a:cubicBezTo>
                    <a:pt x="611631" y="1862021"/>
                    <a:pt x="619978" y="1859605"/>
                    <a:pt x="623493" y="1852356"/>
                  </a:cubicBezTo>
                  <a:lnTo>
                    <a:pt x="807581" y="1500655"/>
                  </a:lnTo>
                  <a:lnTo>
                    <a:pt x="773092" y="1896950"/>
                  </a:lnTo>
                  <a:cubicBezTo>
                    <a:pt x="772433" y="1904419"/>
                    <a:pt x="778145" y="1910350"/>
                    <a:pt x="785614" y="1911009"/>
                  </a:cubicBezTo>
                  <a:lnTo>
                    <a:pt x="977171" y="1927704"/>
                  </a:lnTo>
                  <a:cubicBezTo>
                    <a:pt x="984640" y="1928363"/>
                    <a:pt x="991230" y="1923530"/>
                    <a:pt x="991889" y="1915842"/>
                  </a:cubicBezTo>
                  <a:lnTo>
                    <a:pt x="1025939" y="1526576"/>
                  </a:lnTo>
                  <a:lnTo>
                    <a:pt x="1142807" y="1899586"/>
                  </a:lnTo>
                  <a:cubicBezTo>
                    <a:pt x="1145003" y="1906396"/>
                    <a:pt x="1152692" y="1910130"/>
                    <a:pt x="1159721" y="1907494"/>
                  </a:cubicBezTo>
                  <a:lnTo>
                    <a:pt x="1343151" y="1850598"/>
                  </a:lnTo>
                  <a:cubicBezTo>
                    <a:pt x="1350400" y="1847962"/>
                    <a:pt x="1354354" y="1840713"/>
                    <a:pt x="1352158" y="1832804"/>
                  </a:cubicBezTo>
                  <a:lnTo>
                    <a:pt x="1233313" y="1453864"/>
                  </a:lnTo>
                  <a:lnTo>
                    <a:pt x="1488796" y="1757675"/>
                  </a:lnTo>
                  <a:cubicBezTo>
                    <a:pt x="1493629" y="1763607"/>
                    <a:pt x="1502196" y="1764266"/>
                    <a:pt x="1507908" y="1759433"/>
                  </a:cubicBezTo>
                  <a:lnTo>
                    <a:pt x="1655310" y="1636414"/>
                  </a:lnTo>
                  <a:cubicBezTo>
                    <a:pt x="1661021" y="1631581"/>
                    <a:pt x="1661900" y="1622795"/>
                    <a:pt x="1657067" y="1617083"/>
                  </a:cubicBezTo>
                  <a:lnTo>
                    <a:pt x="1406637" y="1318544"/>
                  </a:lnTo>
                  <a:lnTo>
                    <a:pt x="1751967" y="1499337"/>
                  </a:lnTo>
                  <a:cubicBezTo>
                    <a:pt x="1758777" y="1502192"/>
                    <a:pt x="1766905" y="1499337"/>
                    <a:pt x="1770200" y="1493405"/>
                  </a:cubicBezTo>
                  <a:lnTo>
                    <a:pt x="1859389" y="1322937"/>
                  </a:lnTo>
                  <a:cubicBezTo>
                    <a:pt x="1862903" y="1316786"/>
                    <a:pt x="1860487" y="1307779"/>
                    <a:pt x="1853677" y="1305143"/>
                  </a:cubicBezTo>
                  <a:lnTo>
                    <a:pt x="1499780" y="1119957"/>
                  </a:lnTo>
                  <a:lnTo>
                    <a:pt x="1897392" y="1154665"/>
                  </a:lnTo>
                  <a:cubicBezTo>
                    <a:pt x="1904861" y="1155324"/>
                    <a:pt x="1911452" y="1150492"/>
                    <a:pt x="1912111" y="1142803"/>
                  </a:cubicBezTo>
                  <a:lnTo>
                    <a:pt x="1928806" y="950806"/>
                  </a:lnTo>
                  <a:cubicBezTo>
                    <a:pt x="1929465" y="943338"/>
                    <a:pt x="1923973" y="937406"/>
                    <a:pt x="1916504" y="936747"/>
                  </a:cubicBezTo>
                  <a:lnTo>
                    <a:pt x="1525482" y="902697"/>
                  </a:lnTo>
                  <a:lnTo>
                    <a:pt x="1900248" y="785391"/>
                  </a:lnTo>
                  <a:cubicBezTo>
                    <a:pt x="1907278" y="783853"/>
                    <a:pt x="1911452" y="775505"/>
                    <a:pt x="1909035" y="768695"/>
                  </a:cubicBezTo>
                  <a:lnTo>
                    <a:pt x="1851480" y="585486"/>
                  </a:lnTo>
                  <a:cubicBezTo>
                    <a:pt x="1849283" y="577797"/>
                    <a:pt x="1841814" y="573843"/>
                    <a:pt x="1834565" y="57647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96" name="Google Shape;1296;p71"/>
            <p:cNvSpPr/>
            <p:nvPr/>
          </p:nvSpPr>
          <p:spPr>
            <a:xfrm>
              <a:off x="10785363" y="2498"/>
              <a:ext cx="1400485" cy="1302924"/>
            </a:xfrm>
            <a:custGeom>
              <a:rect b="b" l="l" r="r" t="t"/>
              <a:pathLst>
                <a:path extrusionOk="0" h="1302924" w="1400485">
                  <a:moveTo>
                    <a:pt x="1400485" y="1028082"/>
                  </a:moveTo>
                  <a:lnTo>
                    <a:pt x="1233313" y="829056"/>
                  </a:lnTo>
                  <a:lnTo>
                    <a:pt x="1352158" y="1207997"/>
                  </a:lnTo>
                  <a:cubicBezTo>
                    <a:pt x="1354354" y="1215905"/>
                    <a:pt x="1350400" y="1223154"/>
                    <a:pt x="1343150" y="1225790"/>
                  </a:cubicBezTo>
                  <a:lnTo>
                    <a:pt x="1159722" y="1282686"/>
                  </a:lnTo>
                  <a:cubicBezTo>
                    <a:pt x="1152472" y="1285322"/>
                    <a:pt x="1145004" y="1281368"/>
                    <a:pt x="1142806" y="1274778"/>
                  </a:cubicBezTo>
                  <a:lnTo>
                    <a:pt x="1025939" y="901769"/>
                  </a:lnTo>
                  <a:lnTo>
                    <a:pt x="991889" y="1291034"/>
                  </a:lnTo>
                  <a:cubicBezTo>
                    <a:pt x="991231" y="1298503"/>
                    <a:pt x="984640" y="1303336"/>
                    <a:pt x="977171" y="1302897"/>
                  </a:cubicBezTo>
                  <a:lnTo>
                    <a:pt x="785613" y="1286201"/>
                  </a:lnTo>
                  <a:cubicBezTo>
                    <a:pt x="778145" y="1285542"/>
                    <a:pt x="772433" y="1279611"/>
                    <a:pt x="773092" y="1272142"/>
                  </a:cubicBezTo>
                  <a:lnTo>
                    <a:pt x="807581" y="875847"/>
                  </a:lnTo>
                  <a:lnTo>
                    <a:pt x="623493" y="1227548"/>
                  </a:lnTo>
                  <a:cubicBezTo>
                    <a:pt x="619978" y="1234797"/>
                    <a:pt x="611851" y="1237433"/>
                    <a:pt x="605041" y="1233479"/>
                  </a:cubicBezTo>
                  <a:lnTo>
                    <a:pt x="434572" y="1144730"/>
                  </a:lnTo>
                  <a:cubicBezTo>
                    <a:pt x="427982" y="1140996"/>
                    <a:pt x="425345" y="1133087"/>
                    <a:pt x="428641" y="1126936"/>
                  </a:cubicBezTo>
                  <a:lnTo>
                    <a:pt x="609873" y="780288"/>
                  </a:lnTo>
                  <a:lnTo>
                    <a:pt x="310455" y="1031817"/>
                  </a:lnTo>
                  <a:cubicBezTo>
                    <a:pt x="304744" y="1035771"/>
                    <a:pt x="296177" y="1034892"/>
                    <a:pt x="291344" y="1030059"/>
                  </a:cubicBezTo>
                  <a:lnTo>
                    <a:pt x="167666" y="882437"/>
                  </a:lnTo>
                  <a:cubicBezTo>
                    <a:pt x="162833" y="876506"/>
                    <a:pt x="163712" y="867939"/>
                    <a:pt x="169423" y="863106"/>
                  </a:cubicBezTo>
                  <a:lnTo>
                    <a:pt x="474773" y="607184"/>
                  </a:lnTo>
                  <a:lnTo>
                    <a:pt x="94514" y="726248"/>
                  </a:lnTo>
                  <a:cubicBezTo>
                    <a:pt x="87265" y="728884"/>
                    <a:pt x="79796" y="724930"/>
                    <a:pt x="77379" y="718120"/>
                  </a:cubicBezTo>
                  <a:lnTo>
                    <a:pt x="20044" y="533812"/>
                  </a:lnTo>
                  <a:cubicBezTo>
                    <a:pt x="17847" y="527002"/>
                    <a:pt x="21801" y="519753"/>
                    <a:pt x="28831" y="517117"/>
                  </a:cubicBezTo>
                  <a:lnTo>
                    <a:pt x="400962" y="400688"/>
                  </a:lnTo>
                  <a:lnTo>
                    <a:pt x="12355" y="366858"/>
                  </a:lnTo>
                  <a:cubicBezTo>
                    <a:pt x="4887" y="366199"/>
                    <a:pt x="-605" y="359170"/>
                    <a:pt x="54" y="351701"/>
                  </a:cubicBezTo>
                  <a:lnTo>
                    <a:pt x="16749" y="159704"/>
                  </a:lnTo>
                  <a:cubicBezTo>
                    <a:pt x="17408" y="152235"/>
                    <a:pt x="23998" y="147183"/>
                    <a:pt x="31467" y="147842"/>
                  </a:cubicBezTo>
                  <a:lnTo>
                    <a:pt x="427982" y="182331"/>
                  </a:lnTo>
                  <a:lnTo>
                    <a:pt x="78258" y="0"/>
                  </a:lnTo>
                  <a:lnTo>
                    <a:pt x="1400047" y="0"/>
                  </a:lnTo>
                  <a:lnTo>
                    <a:pt x="1400047" y="1028522"/>
                  </a:lnTo>
                  <a:close/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97" name="Google Shape;1297;p71"/>
            <p:cNvSpPr/>
            <p:nvPr/>
          </p:nvSpPr>
          <p:spPr>
            <a:xfrm>
              <a:off x="2769503" y="909693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11810" y="4369635"/>
                  </a:moveTo>
                  <a:cubicBezTo>
                    <a:pt x="-13013" y="4412471"/>
                    <a:pt x="2584" y="4468269"/>
                    <a:pt x="46519" y="4493752"/>
                  </a:cubicBez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0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5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2" y="1603"/>
                    <a:pt x="2511719" y="44440"/>
                  </a:cubicBezTo>
                  <a:lnTo>
                    <a:pt x="11810" y="4369635"/>
                  </a:lnTo>
                  <a:close/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98" name="Google Shape;1298;p71"/>
            <p:cNvSpPr/>
            <p:nvPr/>
          </p:nvSpPr>
          <p:spPr>
            <a:xfrm>
              <a:off x="7780745" y="1376284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46519" y="4493751"/>
                  </a:move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1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6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3" y="1603"/>
                    <a:pt x="2511719" y="44440"/>
                  </a:cubicBezTo>
                  <a:lnTo>
                    <a:pt x="11810" y="4369635"/>
                  </a:lnTo>
                  <a:cubicBezTo>
                    <a:pt x="-13013" y="4412472"/>
                    <a:pt x="2583" y="4468269"/>
                    <a:pt x="46519" y="449375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99" name="Google Shape;1299;p71"/>
            <p:cNvSpPr/>
            <p:nvPr/>
          </p:nvSpPr>
          <p:spPr>
            <a:xfrm>
              <a:off x="7364459" y="2058"/>
              <a:ext cx="2955464" cy="2806202"/>
            </a:xfrm>
            <a:custGeom>
              <a:rect b="b" l="l" r="r" t="t"/>
              <a:pathLst>
                <a:path extrusionOk="0" h="2806202" w="2955464">
                  <a:moveTo>
                    <a:pt x="2955464" y="0"/>
                  </a:moveTo>
                  <a:lnTo>
                    <a:pt x="1359301" y="2761763"/>
                  </a:lnTo>
                  <a:cubicBezTo>
                    <a:pt x="1334477" y="2804600"/>
                    <a:pt x="1278460" y="2819098"/>
                    <a:pt x="1234525" y="2793616"/>
                  </a:cubicBezTo>
                  <a:lnTo>
                    <a:pt x="46519" y="2107129"/>
                  </a:lnTo>
                  <a:cubicBezTo>
                    <a:pt x="2583" y="2081647"/>
                    <a:pt x="-13013" y="2025849"/>
                    <a:pt x="11810" y="1983012"/>
                  </a:cubicBezTo>
                  <a:lnTo>
                    <a:pt x="1158078" y="0"/>
                  </a:lnTo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300" name="Google Shape;1300;p71"/>
            <p:cNvSpPr/>
            <p:nvPr/>
          </p:nvSpPr>
          <p:spPr>
            <a:xfrm>
              <a:off x="4072347" y="2058"/>
              <a:ext cx="859810" cy="339024"/>
            </a:xfrm>
            <a:custGeom>
              <a:rect b="b" l="l" r="r" t="t"/>
              <a:pathLst>
                <a:path extrusionOk="0" h="339024" w="859810">
                  <a:moveTo>
                    <a:pt x="859811" y="0"/>
                  </a:moveTo>
                  <a:lnTo>
                    <a:pt x="689562" y="294585"/>
                  </a:lnTo>
                  <a:cubicBezTo>
                    <a:pt x="664739" y="337422"/>
                    <a:pt x="608721" y="351920"/>
                    <a:pt x="564786" y="326438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301" name="Google Shape;1301;p71"/>
            <p:cNvSpPr/>
            <p:nvPr/>
          </p:nvSpPr>
          <p:spPr>
            <a:xfrm>
              <a:off x="9446" y="2497069"/>
              <a:ext cx="3102866" cy="4354037"/>
            </a:xfrm>
            <a:custGeom>
              <a:rect b="b" l="l" r="r" t="t"/>
              <a:pathLst>
                <a:path extrusionOk="0" h="4354037" w="3102866">
                  <a:moveTo>
                    <a:pt x="0" y="3061246"/>
                  </a:moveTo>
                  <a:lnTo>
                    <a:pt x="1743566" y="44440"/>
                  </a:lnTo>
                  <a:cubicBezTo>
                    <a:pt x="1768389" y="1603"/>
                    <a:pt x="1824407" y="-12896"/>
                    <a:pt x="1868342" y="12587"/>
                  </a:cubicBezTo>
                  <a:lnTo>
                    <a:pt x="3056348" y="699073"/>
                  </a:lnTo>
                  <a:cubicBezTo>
                    <a:pt x="3100283" y="724556"/>
                    <a:pt x="3115880" y="780354"/>
                    <a:pt x="3091057" y="823190"/>
                  </a:cubicBezTo>
                  <a:lnTo>
                    <a:pt x="1050270" y="4354038"/>
                  </a:lnTo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302" name="Google Shape;1302;p71"/>
            <p:cNvSpPr/>
            <p:nvPr/>
          </p:nvSpPr>
          <p:spPr>
            <a:xfrm>
              <a:off x="9446" y="2058"/>
              <a:ext cx="658587" cy="1139238"/>
            </a:xfrm>
            <a:custGeom>
              <a:rect b="b" l="l" r="r" t="t"/>
              <a:pathLst>
                <a:path extrusionOk="0" h="1139238" w="658587">
                  <a:moveTo>
                    <a:pt x="0" y="1139238"/>
                  </a:moveTo>
                  <a:lnTo>
                    <a:pt x="658588" y="0"/>
                  </a:lnTo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303" name="Google Shape;1303;p71"/>
            <p:cNvSpPr/>
            <p:nvPr/>
          </p:nvSpPr>
          <p:spPr>
            <a:xfrm>
              <a:off x="9446" y="2058"/>
              <a:ext cx="2456193" cy="3964772"/>
            </a:xfrm>
            <a:custGeom>
              <a:rect b="b" l="l" r="r" t="t"/>
              <a:pathLst>
                <a:path extrusionOk="0" h="3964772" w="2456193">
                  <a:moveTo>
                    <a:pt x="2456194" y="0"/>
                  </a:moveTo>
                  <a:lnTo>
                    <a:pt x="190239" y="3920333"/>
                  </a:lnTo>
                  <a:cubicBezTo>
                    <a:pt x="165416" y="3963169"/>
                    <a:pt x="109398" y="3977668"/>
                    <a:pt x="65463" y="3952185"/>
                  </a:cubicBezTo>
                  <a:lnTo>
                    <a:pt x="0" y="3914401"/>
                  </a:lnTo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304" name="Google Shape;1304;p71"/>
            <p:cNvSpPr/>
            <p:nvPr/>
          </p:nvSpPr>
          <p:spPr>
            <a:xfrm>
              <a:off x="11290896" y="2630917"/>
              <a:ext cx="894951" cy="2143814"/>
            </a:xfrm>
            <a:custGeom>
              <a:rect b="b" l="l" r="r" t="t"/>
              <a:pathLst>
                <a:path extrusionOk="0" h="2143814" w="894951">
                  <a:moveTo>
                    <a:pt x="894952" y="0"/>
                  </a:moveTo>
                  <a:lnTo>
                    <a:pt x="11857" y="1530041"/>
                  </a:lnTo>
                  <a:cubicBezTo>
                    <a:pt x="-12967" y="1573098"/>
                    <a:pt x="2411" y="1628895"/>
                    <a:pt x="46564" y="1654158"/>
                  </a:cubicBezTo>
                  <a:lnTo>
                    <a:pt x="894952" y="2143815"/>
                  </a:lnTo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305" name="Google Shape;1305;p71"/>
            <p:cNvSpPr/>
            <p:nvPr/>
          </p:nvSpPr>
          <p:spPr>
            <a:xfrm>
              <a:off x="10209128" y="5060662"/>
              <a:ext cx="1868855" cy="1790883"/>
            </a:xfrm>
            <a:custGeom>
              <a:rect b="b" l="l" r="r" t="t"/>
              <a:pathLst>
                <a:path extrusionOk="0" h="1790883" w="1868855">
                  <a:moveTo>
                    <a:pt x="1311323" y="1790665"/>
                  </a:moveTo>
                  <a:cubicBezTo>
                    <a:pt x="1550330" y="1686319"/>
                    <a:pt x="1743864" y="1483778"/>
                    <a:pt x="1825364" y="1217091"/>
                  </a:cubicBezTo>
                  <a:cubicBezTo>
                    <a:pt x="1980235" y="710519"/>
                    <a:pt x="1709155" y="193842"/>
                    <a:pt x="1208295" y="40508"/>
                  </a:cubicBezTo>
                  <a:cubicBezTo>
                    <a:pt x="715782" y="-110189"/>
                    <a:pt x="190758" y="172753"/>
                    <a:pt x="38522" y="670538"/>
                  </a:cubicBezTo>
                  <a:cubicBezTo>
                    <a:pt x="-97677" y="1116040"/>
                    <a:pt x="139134" y="1605039"/>
                    <a:pt x="562009" y="1790884"/>
                  </a:cubicBezTo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306" name="Google Shape;1306;p71"/>
            <p:cNvSpPr/>
            <p:nvPr/>
          </p:nvSpPr>
          <p:spPr>
            <a:xfrm>
              <a:off x="1720280" y="6168706"/>
              <a:ext cx="1800461" cy="682620"/>
            </a:xfrm>
            <a:custGeom>
              <a:rect b="b" l="l" r="r" t="t"/>
              <a:pathLst>
                <a:path extrusionOk="0" h="682620" w="1800461">
                  <a:moveTo>
                    <a:pt x="1800462" y="682620"/>
                  </a:moveTo>
                  <a:cubicBezTo>
                    <a:pt x="1719402" y="385179"/>
                    <a:pt x="1493355" y="138483"/>
                    <a:pt x="1173068" y="40508"/>
                  </a:cubicBezTo>
                  <a:cubicBezTo>
                    <a:pt x="680555" y="-110189"/>
                    <a:pt x="155530" y="172753"/>
                    <a:pt x="3295" y="670538"/>
                  </a:cubicBezTo>
                  <a:cubicBezTo>
                    <a:pt x="1977" y="674493"/>
                    <a:pt x="1098" y="678666"/>
                    <a:pt x="0" y="682620"/>
                  </a:cubicBezTo>
                  <a:lnTo>
                    <a:pt x="1800462" y="682620"/>
                  </a:lnTo>
                  <a:close/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307" name="Google Shape;1307;p71"/>
            <p:cNvSpPr/>
            <p:nvPr/>
          </p:nvSpPr>
          <p:spPr>
            <a:xfrm>
              <a:off x="5789991" y="2058"/>
              <a:ext cx="1858236" cy="841634"/>
            </a:xfrm>
            <a:custGeom>
              <a:rect b="b" l="l" r="r" t="t"/>
              <a:pathLst>
                <a:path extrusionOk="0" h="841634" w="1858236">
                  <a:moveTo>
                    <a:pt x="0" y="0"/>
                  </a:moveTo>
                  <a:cubicBezTo>
                    <a:pt x="39321" y="360268"/>
                    <a:pt x="291070" y="688683"/>
                    <a:pt x="655951" y="800279"/>
                  </a:cubicBezTo>
                  <a:cubicBezTo>
                    <a:pt x="1148684" y="950976"/>
                    <a:pt x="1670853" y="676821"/>
                    <a:pt x="1819793" y="189360"/>
                  </a:cubicBezTo>
                  <a:cubicBezTo>
                    <a:pt x="1839125" y="126094"/>
                    <a:pt x="1851866" y="62827"/>
                    <a:pt x="1858237" y="0"/>
                  </a:cubicBezTo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308" name="Google Shape;1308;p71"/>
            <p:cNvSpPr/>
            <p:nvPr/>
          </p:nvSpPr>
          <p:spPr>
            <a:xfrm>
              <a:off x="7171531" y="6659263"/>
              <a:ext cx="1133087" cy="192063"/>
            </a:xfrm>
            <a:custGeom>
              <a:rect b="b" l="l" r="r" t="t"/>
              <a:pathLst>
                <a:path extrusionOk="0" h="192063" w="1133087">
                  <a:moveTo>
                    <a:pt x="1133088" y="192063"/>
                  </a:moveTo>
                  <a:cubicBezTo>
                    <a:pt x="1046754" y="126380"/>
                    <a:pt x="947022" y="74537"/>
                    <a:pt x="836086" y="40487"/>
                  </a:cubicBezTo>
                  <a:cubicBezTo>
                    <a:pt x="539743" y="-50239"/>
                    <a:pt x="231538" y="16323"/>
                    <a:pt x="0" y="192063"/>
                  </a:cubicBezTo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309" name="Google Shape;1309;p71"/>
            <p:cNvSpPr/>
            <p:nvPr/>
          </p:nvSpPr>
          <p:spPr>
            <a:xfrm>
              <a:off x="5125033" y="1175785"/>
              <a:ext cx="26800" cy="46351"/>
            </a:xfrm>
            <a:custGeom>
              <a:rect b="b" l="l" r="r" t="t"/>
              <a:pathLst>
                <a:path extrusionOk="0" h="46351" w="26800">
                  <a:moveTo>
                    <a:pt x="26801" y="0"/>
                  </a:moveTo>
                  <a:lnTo>
                    <a:pt x="0" y="46352"/>
                  </a:lnTo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310" name="Google Shape;1310;p71"/>
            <p:cNvSpPr/>
            <p:nvPr/>
          </p:nvSpPr>
          <p:spPr>
            <a:xfrm>
              <a:off x="4625490" y="4876165"/>
              <a:ext cx="2473761" cy="1975161"/>
            </a:xfrm>
            <a:custGeom>
              <a:rect b="b" l="l" r="r" t="t"/>
              <a:pathLst>
                <a:path extrusionOk="0" h="1975161" w="2473761">
                  <a:moveTo>
                    <a:pt x="1796728" y="1975162"/>
                  </a:moveTo>
                  <a:lnTo>
                    <a:pt x="2461906" y="822523"/>
                  </a:lnTo>
                  <a:cubicBezTo>
                    <a:pt x="2486729" y="779466"/>
                    <a:pt x="2471351" y="723669"/>
                    <a:pt x="2427196" y="698406"/>
                  </a:cubicBezTo>
                  <a:lnTo>
                    <a:pt x="1238971" y="12579"/>
                  </a:lnTo>
                  <a:cubicBezTo>
                    <a:pt x="1195036" y="-12904"/>
                    <a:pt x="1139019" y="1595"/>
                    <a:pt x="1114195" y="44651"/>
                  </a:cubicBezTo>
                  <a:lnTo>
                    <a:pt x="0" y="1975162"/>
                  </a:lnTo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1311" name="Google Shape;1311;p71"/>
          <p:cNvSpPr/>
          <p:nvPr/>
        </p:nvSpPr>
        <p:spPr>
          <a:xfrm>
            <a:off x="362678" y="1331954"/>
            <a:ext cx="1994400" cy="3220500"/>
          </a:xfrm>
          <a:prstGeom prst="roundRect">
            <a:avLst>
              <a:gd fmla="val 3374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12" name="Google Shape;1312;p71"/>
          <p:cNvSpPr/>
          <p:nvPr/>
        </p:nvSpPr>
        <p:spPr>
          <a:xfrm>
            <a:off x="2515546" y="1331954"/>
            <a:ext cx="1994400" cy="3220500"/>
          </a:xfrm>
          <a:prstGeom prst="roundRect">
            <a:avLst>
              <a:gd fmla="val 3374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13" name="Google Shape;1313;p71"/>
          <p:cNvSpPr/>
          <p:nvPr/>
        </p:nvSpPr>
        <p:spPr>
          <a:xfrm>
            <a:off x="4666661" y="1331954"/>
            <a:ext cx="1994400" cy="3220500"/>
          </a:xfrm>
          <a:prstGeom prst="roundRect">
            <a:avLst>
              <a:gd fmla="val 3374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14" name="Google Shape;1314;p71"/>
          <p:cNvSpPr/>
          <p:nvPr/>
        </p:nvSpPr>
        <p:spPr>
          <a:xfrm>
            <a:off x="6818652" y="1331954"/>
            <a:ext cx="1994400" cy="3220500"/>
          </a:xfrm>
          <a:prstGeom prst="roundRect">
            <a:avLst>
              <a:gd fmla="val 3374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15" name="Google Shape;1315;p71"/>
          <p:cNvSpPr txBox="1"/>
          <p:nvPr>
            <p:ph type="title"/>
          </p:nvPr>
        </p:nvSpPr>
        <p:spPr>
          <a:xfrm>
            <a:off x="359569" y="598951"/>
            <a:ext cx="8424900" cy="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Crimson Pro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16" name="Google Shape;1316;p71"/>
          <p:cNvSpPr txBox="1"/>
          <p:nvPr>
            <p:ph idx="1" type="body"/>
          </p:nvPr>
        </p:nvSpPr>
        <p:spPr>
          <a:xfrm>
            <a:off x="377562" y="2936126"/>
            <a:ext cx="1964400" cy="16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b="0" sz="11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17" name="Google Shape;1317;p71"/>
          <p:cNvSpPr txBox="1"/>
          <p:nvPr>
            <p:ph idx="2" type="body"/>
          </p:nvPr>
        </p:nvSpPr>
        <p:spPr>
          <a:xfrm>
            <a:off x="2530430" y="2936126"/>
            <a:ext cx="1964400" cy="16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b="0" sz="11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18" name="Google Shape;1318;p71"/>
          <p:cNvSpPr txBox="1"/>
          <p:nvPr>
            <p:ph idx="3" type="body"/>
          </p:nvPr>
        </p:nvSpPr>
        <p:spPr>
          <a:xfrm>
            <a:off x="4681544" y="2936126"/>
            <a:ext cx="1964400" cy="16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b="0" sz="11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19" name="Google Shape;1319;p71"/>
          <p:cNvSpPr txBox="1"/>
          <p:nvPr>
            <p:ph idx="4" type="body"/>
          </p:nvPr>
        </p:nvSpPr>
        <p:spPr>
          <a:xfrm>
            <a:off x="6833536" y="2936126"/>
            <a:ext cx="1964400" cy="16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b="0" sz="11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20" name="Google Shape;1320;p71"/>
          <p:cNvSpPr txBox="1"/>
          <p:nvPr>
            <p:ph idx="5" type="body"/>
          </p:nvPr>
        </p:nvSpPr>
        <p:spPr>
          <a:xfrm>
            <a:off x="523772" y="1499024"/>
            <a:ext cx="1672200" cy="7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b="1" sz="11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21" name="Google Shape;1321;p71"/>
          <p:cNvSpPr txBox="1"/>
          <p:nvPr>
            <p:ph idx="6" type="body"/>
          </p:nvPr>
        </p:nvSpPr>
        <p:spPr>
          <a:xfrm>
            <a:off x="2676641" y="1499024"/>
            <a:ext cx="1672200" cy="7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b="1" sz="11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22" name="Google Shape;1322;p71"/>
          <p:cNvSpPr txBox="1"/>
          <p:nvPr>
            <p:ph idx="7" type="body"/>
          </p:nvPr>
        </p:nvSpPr>
        <p:spPr>
          <a:xfrm>
            <a:off x="4827755" y="1499024"/>
            <a:ext cx="1672200" cy="7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b="1" sz="11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23" name="Google Shape;1323;p71"/>
          <p:cNvSpPr txBox="1"/>
          <p:nvPr>
            <p:ph idx="8" type="body"/>
          </p:nvPr>
        </p:nvSpPr>
        <p:spPr>
          <a:xfrm>
            <a:off x="6979746" y="1499024"/>
            <a:ext cx="1672200" cy="7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b="1" sz="11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None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1324" name="Google Shape;1324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0305" y="2384342"/>
            <a:ext cx="439045" cy="439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5" name="Google Shape;1325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93173" y="2384342"/>
            <a:ext cx="439045" cy="439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6" name="Google Shape;1326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44287" y="2384342"/>
            <a:ext cx="439045" cy="439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7" name="Google Shape;1327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93797" y="2383101"/>
            <a:ext cx="444008" cy="44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328" name="Google Shape;1328;p71"/>
          <p:cNvSpPr/>
          <p:nvPr/>
        </p:nvSpPr>
        <p:spPr>
          <a:xfrm>
            <a:off x="2094918" y="2622844"/>
            <a:ext cx="682228" cy="52149"/>
          </a:xfrm>
          <a:custGeom>
            <a:rect b="b" l="l" r="r" t="t"/>
            <a:pathLst>
              <a:path extrusionOk="0" h="69532" w="909637">
                <a:moveTo>
                  <a:pt x="908209" y="38576"/>
                </a:moveTo>
                <a:cubicBezTo>
                  <a:pt x="910114" y="36671"/>
                  <a:pt x="910114" y="32861"/>
                  <a:pt x="908209" y="30956"/>
                </a:cubicBezTo>
                <a:lnTo>
                  <a:pt x="877919" y="1429"/>
                </a:lnTo>
                <a:cubicBezTo>
                  <a:pt x="876110" y="-476"/>
                  <a:pt x="873062" y="-476"/>
                  <a:pt x="871157" y="1429"/>
                </a:cubicBezTo>
                <a:cubicBezTo>
                  <a:pt x="869347" y="3334"/>
                  <a:pt x="869347" y="6191"/>
                  <a:pt x="871157" y="8096"/>
                </a:cubicBezTo>
                <a:lnTo>
                  <a:pt x="898112" y="34766"/>
                </a:lnTo>
                <a:lnTo>
                  <a:pt x="871157" y="61436"/>
                </a:lnTo>
                <a:cubicBezTo>
                  <a:pt x="869347" y="63341"/>
                  <a:pt x="869347" y="66199"/>
                  <a:pt x="871157" y="68104"/>
                </a:cubicBezTo>
                <a:cubicBezTo>
                  <a:pt x="873062" y="70009"/>
                  <a:pt x="876110" y="70009"/>
                  <a:pt x="877919" y="68104"/>
                </a:cubicBezTo>
                <a:lnTo>
                  <a:pt x="908209" y="38576"/>
                </a:lnTo>
                <a:close/>
                <a:moveTo>
                  <a:pt x="0" y="39529"/>
                </a:moveTo>
                <a:lnTo>
                  <a:pt x="904875" y="39529"/>
                </a:lnTo>
                <a:lnTo>
                  <a:pt x="904875" y="30004"/>
                </a:lnTo>
                <a:lnTo>
                  <a:pt x="0" y="30004"/>
                </a:lnTo>
                <a:lnTo>
                  <a:pt x="0" y="39529"/>
                </a:lnTo>
                <a:close/>
              </a:path>
            </a:pathLst>
          </a:cu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29" name="Google Shape;1329;p71"/>
          <p:cNvSpPr/>
          <p:nvPr/>
        </p:nvSpPr>
        <p:spPr>
          <a:xfrm>
            <a:off x="4218993" y="2622844"/>
            <a:ext cx="682228" cy="52149"/>
          </a:xfrm>
          <a:custGeom>
            <a:rect b="b" l="l" r="r" t="t"/>
            <a:pathLst>
              <a:path extrusionOk="0" h="69532" w="909637">
                <a:moveTo>
                  <a:pt x="908209" y="38576"/>
                </a:moveTo>
                <a:cubicBezTo>
                  <a:pt x="910114" y="36671"/>
                  <a:pt x="910114" y="32861"/>
                  <a:pt x="908209" y="30956"/>
                </a:cubicBezTo>
                <a:lnTo>
                  <a:pt x="877919" y="1429"/>
                </a:lnTo>
                <a:cubicBezTo>
                  <a:pt x="876110" y="-476"/>
                  <a:pt x="873062" y="-476"/>
                  <a:pt x="871157" y="1429"/>
                </a:cubicBezTo>
                <a:cubicBezTo>
                  <a:pt x="869347" y="3334"/>
                  <a:pt x="869347" y="6191"/>
                  <a:pt x="871157" y="8096"/>
                </a:cubicBezTo>
                <a:lnTo>
                  <a:pt x="898112" y="34766"/>
                </a:lnTo>
                <a:lnTo>
                  <a:pt x="871157" y="61436"/>
                </a:lnTo>
                <a:cubicBezTo>
                  <a:pt x="869347" y="63341"/>
                  <a:pt x="869347" y="66199"/>
                  <a:pt x="871157" y="68104"/>
                </a:cubicBezTo>
                <a:cubicBezTo>
                  <a:pt x="873062" y="70009"/>
                  <a:pt x="876110" y="70009"/>
                  <a:pt x="877919" y="68104"/>
                </a:cubicBezTo>
                <a:lnTo>
                  <a:pt x="908209" y="38576"/>
                </a:lnTo>
                <a:close/>
                <a:moveTo>
                  <a:pt x="0" y="39529"/>
                </a:moveTo>
                <a:lnTo>
                  <a:pt x="904875" y="39529"/>
                </a:lnTo>
                <a:lnTo>
                  <a:pt x="904875" y="30004"/>
                </a:lnTo>
                <a:lnTo>
                  <a:pt x="0" y="30004"/>
                </a:lnTo>
                <a:lnTo>
                  <a:pt x="0" y="39529"/>
                </a:lnTo>
                <a:close/>
              </a:path>
            </a:pathLst>
          </a:cu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30" name="Google Shape;1330;p71"/>
          <p:cNvSpPr/>
          <p:nvPr/>
        </p:nvSpPr>
        <p:spPr>
          <a:xfrm>
            <a:off x="6384485" y="2622844"/>
            <a:ext cx="682228" cy="52149"/>
          </a:xfrm>
          <a:custGeom>
            <a:rect b="b" l="l" r="r" t="t"/>
            <a:pathLst>
              <a:path extrusionOk="0" h="69532" w="909637">
                <a:moveTo>
                  <a:pt x="908209" y="38576"/>
                </a:moveTo>
                <a:cubicBezTo>
                  <a:pt x="910114" y="36671"/>
                  <a:pt x="910114" y="32861"/>
                  <a:pt x="908209" y="30956"/>
                </a:cubicBezTo>
                <a:lnTo>
                  <a:pt x="877919" y="1429"/>
                </a:lnTo>
                <a:cubicBezTo>
                  <a:pt x="876110" y="-476"/>
                  <a:pt x="873062" y="-476"/>
                  <a:pt x="871157" y="1429"/>
                </a:cubicBezTo>
                <a:cubicBezTo>
                  <a:pt x="869347" y="3334"/>
                  <a:pt x="869347" y="6191"/>
                  <a:pt x="871157" y="8096"/>
                </a:cubicBezTo>
                <a:lnTo>
                  <a:pt x="898112" y="34766"/>
                </a:lnTo>
                <a:lnTo>
                  <a:pt x="871157" y="61436"/>
                </a:lnTo>
                <a:cubicBezTo>
                  <a:pt x="869347" y="63341"/>
                  <a:pt x="869347" y="66199"/>
                  <a:pt x="871157" y="68104"/>
                </a:cubicBezTo>
                <a:cubicBezTo>
                  <a:pt x="873062" y="70009"/>
                  <a:pt x="876110" y="70009"/>
                  <a:pt x="877919" y="68104"/>
                </a:cubicBezTo>
                <a:lnTo>
                  <a:pt x="908209" y="38576"/>
                </a:lnTo>
                <a:close/>
                <a:moveTo>
                  <a:pt x="0" y="39529"/>
                </a:moveTo>
                <a:lnTo>
                  <a:pt x="904875" y="39529"/>
                </a:lnTo>
                <a:lnTo>
                  <a:pt x="904875" y="30004"/>
                </a:lnTo>
                <a:lnTo>
                  <a:pt x="0" y="30004"/>
                </a:lnTo>
                <a:lnTo>
                  <a:pt x="0" y="39529"/>
                </a:lnTo>
                <a:close/>
              </a:path>
            </a:pathLst>
          </a:cu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31" name="Google Shape;1331;p71"/>
          <p:cNvSpPr txBox="1"/>
          <p:nvPr>
            <p:ph idx="9" type="body"/>
          </p:nvPr>
        </p:nvSpPr>
        <p:spPr>
          <a:xfrm>
            <a:off x="359569" y="356212"/>
            <a:ext cx="8424900" cy="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grpSp>
        <p:nvGrpSpPr>
          <p:cNvPr id="1332" name="Google Shape;1332;p71"/>
          <p:cNvGrpSpPr/>
          <p:nvPr/>
        </p:nvGrpSpPr>
        <p:grpSpPr>
          <a:xfrm>
            <a:off x="8281988" y="4686218"/>
            <a:ext cx="502443" cy="168387"/>
            <a:chOff x="479425" y="6248291"/>
            <a:chExt cx="669924" cy="224516"/>
          </a:xfrm>
        </p:grpSpPr>
        <p:sp>
          <p:nvSpPr>
            <p:cNvPr id="1333" name="Google Shape;1333;p71"/>
            <p:cNvSpPr/>
            <p:nvPr/>
          </p:nvSpPr>
          <p:spPr>
            <a:xfrm>
              <a:off x="479425" y="6254460"/>
              <a:ext cx="130354" cy="172617"/>
            </a:xfrm>
            <a:custGeom>
              <a:rect b="b" l="l" r="r" t="t"/>
              <a:pathLst>
                <a:path extrusionOk="0" h="172617" w="130354">
                  <a:moveTo>
                    <a:pt x="92227" y="54176"/>
                  </a:moveTo>
                  <a:cubicBezTo>
                    <a:pt x="92227" y="67151"/>
                    <a:pt x="82986" y="75201"/>
                    <a:pt x="68131" y="75201"/>
                  </a:cubicBezTo>
                  <a:lnTo>
                    <a:pt x="37415" y="75201"/>
                  </a:lnTo>
                  <a:lnTo>
                    <a:pt x="37415" y="32914"/>
                  </a:lnTo>
                  <a:lnTo>
                    <a:pt x="68131" y="32914"/>
                  </a:lnTo>
                  <a:cubicBezTo>
                    <a:pt x="83198" y="32914"/>
                    <a:pt x="92227" y="40857"/>
                    <a:pt x="92227" y="54176"/>
                  </a:cubicBezTo>
                  <a:close/>
                  <a:moveTo>
                    <a:pt x="95272" y="102951"/>
                  </a:moveTo>
                  <a:cubicBezTo>
                    <a:pt x="117144" y="95563"/>
                    <a:pt x="130119" y="77425"/>
                    <a:pt x="130119" y="53938"/>
                  </a:cubicBezTo>
                  <a:cubicBezTo>
                    <a:pt x="130119" y="22190"/>
                    <a:pt x="107162" y="0"/>
                    <a:pt x="74274" y="0"/>
                  </a:cubicBez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70394"/>
                  </a:lnTo>
                  <a:cubicBezTo>
                    <a:pt x="0" y="171638"/>
                    <a:pt x="1006" y="172618"/>
                    <a:pt x="2224" y="172618"/>
                  </a:cubicBezTo>
                  <a:lnTo>
                    <a:pt x="35191" y="172618"/>
                  </a:lnTo>
                  <a:cubicBezTo>
                    <a:pt x="36435" y="172618"/>
                    <a:pt x="37415" y="171638"/>
                    <a:pt x="37415" y="170394"/>
                  </a:cubicBezTo>
                  <a:lnTo>
                    <a:pt x="37415" y="107876"/>
                  </a:lnTo>
                  <a:lnTo>
                    <a:pt x="57275" y="107876"/>
                  </a:lnTo>
                  <a:lnTo>
                    <a:pt x="89632" y="171400"/>
                  </a:lnTo>
                  <a:cubicBezTo>
                    <a:pt x="90003" y="172168"/>
                    <a:pt x="90771" y="172618"/>
                    <a:pt x="91592" y="172618"/>
                  </a:cubicBezTo>
                  <a:lnTo>
                    <a:pt x="128133" y="172618"/>
                  </a:lnTo>
                  <a:cubicBezTo>
                    <a:pt x="128901" y="172618"/>
                    <a:pt x="129642" y="172221"/>
                    <a:pt x="130040" y="171559"/>
                  </a:cubicBezTo>
                  <a:cubicBezTo>
                    <a:pt x="130437" y="170897"/>
                    <a:pt x="130463" y="170049"/>
                    <a:pt x="130093" y="169361"/>
                  </a:cubicBezTo>
                  <a:lnTo>
                    <a:pt x="95272" y="10295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334" name="Google Shape;1334;p71"/>
            <p:cNvSpPr/>
            <p:nvPr/>
          </p:nvSpPr>
          <p:spPr>
            <a:xfrm>
              <a:off x="627814" y="6279827"/>
              <a:ext cx="43399" cy="43399"/>
            </a:xfrm>
            <a:custGeom>
              <a:rect b="b" l="l" r="r" t="t"/>
              <a:pathLst>
                <a:path extrusionOk="0" h="43399" w="43399">
                  <a:moveTo>
                    <a:pt x="21713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399"/>
                    <a:pt x="21713" y="43399"/>
                  </a:cubicBezTo>
                  <a:cubicBezTo>
                    <a:pt x="33496" y="43399"/>
                    <a:pt x="43399" y="33761"/>
                    <a:pt x="43399" y="21951"/>
                  </a:cubicBezTo>
                  <a:cubicBezTo>
                    <a:pt x="43399" y="10142"/>
                    <a:pt x="33867" y="0"/>
                    <a:pt x="21713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335" name="Google Shape;1335;p71"/>
            <p:cNvSpPr/>
            <p:nvPr/>
          </p:nvSpPr>
          <p:spPr>
            <a:xfrm>
              <a:off x="631521" y="6337949"/>
              <a:ext cx="36011" cy="89393"/>
            </a:xfrm>
            <a:custGeom>
              <a:rect b="b" l="l" r="r" t="t"/>
              <a:pathLst>
                <a:path extrusionOk="0" h="89393" w="36011">
                  <a:moveTo>
                    <a:pt x="33788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87169"/>
                  </a:lnTo>
                  <a:cubicBezTo>
                    <a:pt x="0" y="88387"/>
                    <a:pt x="1006" y="89394"/>
                    <a:pt x="2224" y="89394"/>
                  </a:cubicBezTo>
                  <a:lnTo>
                    <a:pt x="33788" y="89394"/>
                  </a:lnTo>
                  <a:cubicBezTo>
                    <a:pt x="35006" y="89394"/>
                    <a:pt x="36012" y="88387"/>
                    <a:pt x="36012" y="87169"/>
                  </a:cubicBezTo>
                  <a:lnTo>
                    <a:pt x="36012" y="2224"/>
                  </a:lnTo>
                  <a:cubicBezTo>
                    <a:pt x="36012" y="1006"/>
                    <a:pt x="35006" y="0"/>
                    <a:pt x="33788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336" name="Google Shape;1336;p71"/>
            <p:cNvSpPr/>
            <p:nvPr/>
          </p:nvSpPr>
          <p:spPr>
            <a:xfrm>
              <a:off x="697084" y="6306412"/>
              <a:ext cx="35985" cy="121168"/>
            </a:xfrm>
            <a:custGeom>
              <a:rect b="b" l="l" r="r" t="t"/>
              <a:pathLst>
                <a:path extrusionOk="0" h="121168" w="35985">
                  <a:moveTo>
                    <a:pt x="33761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18944"/>
                  </a:lnTo>
                  <a:cubicBezTo>
                    <a:pt x="0" y="120163"/>
                    <a:pt x="1006" y="121169"/>
                    <a:pt x="2224" y="121169"/>
                  </a:cubicBezTo>
                  <a:lnTo>
                    <a:pt x="33761" y="121169"/>
                  </a:lnTo>
                  <a:cubicBezTo>
                    <a:pt x="35006" y="121169"/>
                    <a:pt x="35985" y="120163"/>
                    <a:pt x="35985" y="118944"/>
                  </a:cubicBezTo>
                  <a:lnTo>
                    <a:pt x="35985" y="2224"/>
                  </a:lnTo>
                  <a:cubicBezTo>
                    <a:pt x="35985" y="1006"/>
                    <a:pt x="35006" y="0"/>
                    <a:pt x="33761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337" name="Google Shape;1337;p71"/>
            <p:cNvSpPr/>
            <p:nvPr/>
          </p:nvSpPr>
          <p:spPr>
            <a:xfrm>
              <a:off x="693377" y="6248291"/>
              <a:ext cx="43399" cy="43425"/>
            </a:xfrm>
            <a:custGeom>
              <a:rect b="b" l="l" r="r" t="t"/>
              <a:pathLst>
                <a:path extrusionOk="0" h="43425" w="43399">
                  <a:moveTo>
                    <a:pt x="21686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426"/>
                    <a:pt x="21686" y="43426"/>
                  </a:cubicBezTo>
                  <a:cubicBezTo>
                    <a:pt x="33443" y="43426"/>
                    <a:pt x="43399" y="33787"/>
                    <a:pt x="43399" y="21951"/>
                  </a:cubicBezTo>
                  <a:cubicBezTo>
                    <a:pt x="43399" y="10115"/>
                    <a:pt x="33867" y="0"/>
                    <a:pt x="21686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338" name="Google Shape;1338;p71"/>
            <p:cNvSpPr/>
            <p:nvPr/>
          </p:nvSpPr>
          <p:spPr>
            <a:xfrm>
              <a:off x="762011" y="6303976"/>
              <a:ext cx="124690" cy="168831"/>
            </a:xfrm>
            <a:custGeom>
              <a:rect b="b" l="l" r="r" t="t"/>
              <a:pathLst>
                <a:path extrusionOk="0" h="168831" w="124690">
                  <a:moveTo>
                    <a:pt x="89182" y="63179"/>
                  </a:moveTo>
                  <a:cubicBezTo>
                    <a:pt x="89182" y="81582"/>
                    <a:pt x="78432" y="93922"/>
                    <a:pt x="62465" y="93922"/>
                  </a:cubicBezTo>
                  <a:cubicBezTo>
                    <a:pt x="46498" y="93922"/>
                    <a:pt x="35509" y="81291"/>
                    <a:pt x="35509" y="63179"/>
                  </a:cubicBezTo>
                  <a:cubicBezTo>
                    <a:pt x="35509" y="45068"/>
                    <a:pt x="46339" y="32675"/>
                    <a:pt x="62465" y="32675"/>
                  </a:cubicBezTo>
                  <a:cubicBezTo>
                    <a:pt x="78590" y="32675"/>
                    <a:pt x="89182" y="44935"/>
                    <a:pt x="89182" y="63179"/>
                  </a:cubicBezTo>
                  <a:close/>
                  <a:moveTo>
                    <a:pt x="68634" y="0"/>
                  </a:moveTo>
                  <a:cubicBezTo>
                    <a:pt x="54971" y="0"/>
                    <a:pt x="42552" y="4766"/>
                    <a:pt x="35032" y="12498"/>
                  </a:cubicBezTo>
                  <a:lnTo>
                    <a:pt x="35032" y="4819"/>
                  </a:lnTo>
                  <a:cubicBezTo>
                    <a:pt x="35032" y="3601"/>
                    <a:pt x="34052" y="2595"/>
                    <a:pt x="32808" y="2595"/>
                  </a:cubicBezTo>
                  <a:lnTo>
                    <a:pt x="2224" y="2595"/>
                  </a:lnTo>
                  <a:cubicBezTo>
                    <a:pt x="980" y="2595"/>
                    <a:pt x="0" y="3601"/>
                    <a:pt x="0" y="4819"/>
                  </a:cubicBezTo>
                  <a:lnTo>
                    <a:pt x="0" y="166607"/>
                  </a:lnTo>
                  <a:cubicBezTo>
                    <a:pt x="0" y="167825"/>
                    <a:pt x="980" y="168831"/>
                    <a:pt x="2224" y="168831"/>
                  </a:cubicBezTo>
                  <a:lnTo>
                    <a:pt x="33761" y="168831"/>
                  </a:lnTo>
                  <a:cubicBezTo>
                    <a:pt x="35006" y="168831"/>
                    <a:pt x="35985" y="167825"/>
                    <a:pt x="35985" y="166607"/>
                  </a:cubicBezTo>
                  <a:lnTo>
                    <a:pt x="35985" y="115926"/>
                  </a:lnTo>
                  <a:cubicBezTo>
                    <a:pt x="43399" y="122678"/>
                    <a:pt x="54706" y="126597"/>
                    <a:pt x="67443" y="126597"/>
                  </a:cubicBezTo>
                  <a:cubicBezTo>
                    <a:pt x="101151" y="126597"/>
                    <a:pt x="124691" y="100409"/>
                    <a:pt x="124691" y="62941"/>
                  </a:cubicBezTo>
                  <a:cubicBezTo>
                    <a:pt x="124691" y="25473"/>
                    <a:pt x="102157" y="0"/>
                    <a:pt x="68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339" name="Google Shape;1339;p71"/>
            <p:cNvSpPr/>
            <p:nvPr/>
          </p:nvSpPr>
          <p:spPr>
            <a:xfrm>
              <a:off x="898882" y="6303658"/>
              <a:ext cx="119474" cy="128291"/>
            </a:xfrm>
            <a:custGeom>
              <a:rect b="b" l="l" r="r" t="t"/>
              <a:pathLst>
                <a:path extrusionOk="0" h="128291" w="119474">
                  <a:moveTo>
                    <a:pt x="36515" y="48616"/>
                  </a:moveTo>
                  <a:cubicBezTo>
                    <a:pt x="38263" y="39242"/>
                    <a:pt x="46630" y="30054"/>
                    <a:pt x="60108" y="30054"/>
                  </a:cubicBezTo>
                  <a:cubicBezTo>
                    <a:pt x="75784" y="30054"/>
                    <a:pt x="82509" y="39269"/>
                    <a:pt x="83754" y="48616"/>
                  </a:cubicBezTo>
                  <a:lnTo>
                    <a:pt x="36515" y="48616"/>
                  </a:lnTo>
                  <a:close/>
                  <a:moveTo>
                    <a:pt x="59605" y="0"/>
                  </a:moveTo>
                  <a:cubicBezTo>
                    <a:pt x="43982" y="0"/>
                    <a:pt x="29260" y="6196"/>
                    <a:pt x="18138" y="17423"/>
                  </a:cubicBezTo>
                  <a:cubicBezTo>
                    <a:pt x="6434" y="29207"/>
                    <a:pt x="0" y="45650"/>
                    <a:pt x="0" y="63682"/>
                  </a:cubicBezTo>
                  <a:cubicBezTo>
                    <a:pt x="0" y="82933"/>
                    <a:pt x="6487" y="99376"/>
                    <a:pt x="18774" y="111239"/>
                  </a:cubicBezTo>
                  <a:cubicBezTo>
                    <a:pt x="30186" y="122228"/>
                    <a:pt x="45703" y="128292"/>
                    <a:pt x="62465" y="128292"/>
                  </a:cubicBezTo>
                  <a:cubicBezTo>
                    <a:pt x="94849" y="128292"/>
                    <a:pt x="112246" y="108326"/>
                    <a:pt x="117727" y="89685"/>
                  </a:cubicBezTo>
                  <a:cubicBezTo>
                    <a:pt x="118071" y="88520"/>
                    <a:pt x="117409" y="87275"/>
                    <a:pt x="116244" y="86931"/>
                  </a:cubicBezTo>
                  <a:lnTo>
                    <a:pt x="89897" y="79093"/>
                  </a:lnTo>
                  <a:cubicBezTo>
                    <a:pt x="88785" y="78776"/>
                    <a:pt x="87593" y="79358"/>
                    <a:pt x="87170" y="80470"/>
                  </a:cubicBezTo>
                  <a:cubicBezTo>
                    <a:pt x="83251" y="91300"/>
                    <a:pt x="75016" y="96808"/>
                    <a:pt x="62703" y="96808"/>
                  </a:cubicBezTo>
                  <a:cubicBezTo>
                    <a:pt x="48669" y="96808"/>
                    <a:pt x="37495" y="87461"/>
                    <a:pt x="35720" y="74698"/>
                  </a:cubicBezTo>
                  <a:lnTo>
                    <a:pt x="116773" y="74698"/>
                  </a:lnTo>
                  <a:cubicBezTo>
                    <a:pt x="117992" y="74698"/>
                    <a:pt x="118971" y="73692"/>
                    <a:pt x="118998" y="72500"/>
                  </a:cubicBezTo>
                  <a:cubicBezTo>
                    <a:pt x="119024" y="72368"/>
                    <a:pt x="119051" y="72050"/>
                    <a:pt x="119077" y="71600"/>
                  </a:cubicBezTo>
                  <a:cubicBezTo>
                    <a:pt x="119210" y="69852"/>
                    <a:pt x="119474" y="66251"/>
                    <a:pt x="119474" y="62756"/>
                  </a:cubicBezTo>
                  <a:cubicBezTo>
                    <a:pt x="119474" y="24070"/>
                    <a:pt x="96543" y="53"/>
                    <a:pt x="59605" y="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340" name="Google Shape;1340;p71"/>
            <p:cNvSpPr/>
            <p:nvPr/>
          </p:nvSpPr>
          <p:spPr>
            <a:xfrm>
              <a:off x="1038375" y="6303288"/>
              <a:ext cx="110974" cy="124266"/>
            </a:xfrm>
            <a:custGeom>
              <a:rect b="b" l="l" r="r" t="t"/>
              <a:pathLst>
                <a:path extrusionOk="0" h="124266" w="110974">
                  <a:moveTo>
                    <a:pt x="66516" y="26"/>
                  </a:moveTo>
                  <a:cubicBezTo>
                    <a:pt x="56401" y="26"/>
                    <a:pt x="43638" y="3548"/>
                    <a:pt x="35059" y="13028"/>
                  </a:cubicBezTo>
                  <a:lnTo>
                    <a:pt x="35059" y="5322"/>
                  </a:lnTo>
                  <a:cubicBezTo>
                    <a:pt x="35059" y="4104"/>
                    <a:pt x="34079" y="3098"/>
                    <a:pt x="32834" y="3098"/>
                  </a:cubicBezTo>
                  <a:lnTo>
                    <a:pt x="2251" y="3098"/>
                  </a:lnTo>
                  <a:cubicBezTo>
                    <a:pt x="1006" y="3098"/>
                    <a:pt x="0" y="4104"/>
                    <a:pt x="0" y="5322"/>
                  </a:cubicBezTo>
                  <a:lnTo>
                    <a:pt x="0" y="122043"/>
                  </a:lnTo>
                  <a:cubicBezTo>
                    <a:pt x="0" y="123261"/>
                    <a:pt x="1006" y="124267"/>
                    <a:pt x="2251" y="124267"/>
                  </a:cubicBezTo>
                  <a:lnTo>
                    <a:pt x="33788" y="124267"/>
                  </a:lnTo>
                  <a:cubicBezTo>
                    <a:pt x="35006" y="124267"/>
                    <a:pt x="36012" y="123261"/>
                    <a:pt x="36012" y="122043"/>
                  </a:cubicBezTo>
                  <a:lnTo>
                    <a:pt x="36012" y="54891"/>
                  </a:lnTo>
                  <a:cubicBezTo>
                    <a:pt x="36012" y="43955"/>
                    <a:pt x="42076" y="32914"/>
                    <a:pt x="55606" y="32914"/>
                  </a:cubicBezTo>
                  <a:cubicBezTo>
                    <a:pt x="72447" y="32914"/>
                    <a:pt x="74963" y="46100"/>
                    <a:pt x="74963" y="53938"/>
                  </a:cubicBezTo>
                  <a:lnTo>
                    <a:pt x="74963" y="122016"/>
                  </a:lnTo>
                  <a:cubicBezTo>
                    <a:pt x="74963" y="123234"/>
                    <a:pt x="75969" y="124240"/>
                    <a:pt x="77187" y="124240"/>
                  </a:cubicBezTo>
                  <a:lnTo>
                    <a:pt x="108750" y="124240"/>
                  </a:lnTo>
                  <a:cubicBezTo>
                    <a:pt x="109968" y="124240"/>
                    <a:pt x="110975" y="123234"/>
                    <a:pt x="110975" y="122016"/>
                  </a:cubicBezTo>
                  <a:lnTo>
                    <a:pt x="110975" y="48483"/>
                  </a:lnTo>
                  <a:cubicBezTo>
                    <a:pt x="110975" y="18588"/>
                    <a:pt x="93948" y="0"/>
                    <a:pt x="66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1341" name="Google Shape;1341;p71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or call-out" showMasterSp="0">
  <p:cSld name="Quote or call-out">
    <p:bg>
      <p:bgPr>
        <a:solidFill>
          <a:schemeClr val="dk2"/>
        </a:solidFill>
      </p:bgPr>
    </p:bg>
    <p:spTree>
      <p:nvGrpSpPr>
        <p:cNvPr id="1342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72"/>
          <p:cNvSpPr txBox="1"/>
          <p:nvPr>
            <p:ph idx="1" type="body"/>
          </p:nvPr>
        </p:nvSpPr>
        <p:spPr>
          <a:xfrm>
            <a:off x="359569" y="356212"/>
            <a:ext cx="8424900" cy="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grpSp>
        <p:nvGrpSpPr>
          <p:cNvPr id="1344" name="Google Shape;1344;p72"/>
          <p:cNvGrpSpPr/>
          <p:nvPr/>
        </p:nvGrpSpPr>
        <p:grpSpPr>
          <a:xfrm>
            <a:off x="8281988" y="4686218"/>
            <a:ext cx="502443" cy="168387"/>
            <a:chOff x="479425" y="6248291"/>
            <a:chExt cx="669924" cy="224516"/>
          </a:xfrm>
        </p:grpSpPr>
        <p:sp>
          <p:nvSpPr>
            <p:cNvPr id="1345" name="Google Shape;1345;p72"/>
            <p:cNvSpPr/>
            <p:nvPr/>
          </p:nvSpPr>
          <p:spPr>
            <a:xfrm>
              <a:off x="479425" y="6254460"/>
              <a:ext cx="130354" cy="172617"/>
            </a:xfrm>
            <a:custGeom>
              <a:rect b="b" l="l" r="r" t="t"/>
              <a:pathLst>
                <a:path extrusionOk="0" h="172617" w="130354">
                  <a:moveTo>
                    <a:pt x="92227" y="54176"/>
                  </a:moveTo>
                  <a:cubicBezTo>
                    <a:pt x="92227" y="67151"/>
                    <a:pt x="82986" y="75201"/>
                    <a:pt x="68131" y="75201"/>
                  </a:cubicBezTo>
                  <a:lnTo>
                    <a:pt x="37415" y="75201"/>
                  </a:lnTo>
                  <a:lnTo>
                    <a:pt x="37415" y="32914"/>
                  </a:lnTo>
                  <a:lnTo>
                    <a:pt x="68131" y="32914"/>
                  </a:lnTo>
                  <a:cubicBezTo>
                    <a:pt x="83198" y="32914"/>
                    <a:pt x="92227" y="40857"/>
                    <a:pt x="92227" y="54176"/>
                  </a:cubicBezTo>
                  <a:close/>
                  <a:moveTo>
                    <a:pt x="95272" y="102951"/>
                  </a:moveTo>
                  <a:cubicBezTo>
                    <a:pt x="117144" y="95563"/>
                    <a:pt x="130119" y="77425"/>
                    <a:pt x="130119" y="53938"/>
                  </a:cubicBezTo>
                  <a:cubicBezTo>
                    <a:pt x="130119" y="22190"/>
                    <a:pt x="107162" y="0"/>
                    <a:pt x="74274" y="0"/>
                  </a:cubicBez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70394"/>
                  </a:lnTo>
                  <a:cubicBezTo>
                    <a:pt x="0" y="171638"/>
                    <a:pt x="1006" y="172618"/>
                    <a:pt x="2224" y="172618"/>
                  </a:cubicBezTo>
                  <a:lnTo>
                    <a:pt x="35191" y="172618"/>
                  </a:lnTo>
                  <a:cubicBezTo>
                    <a:pt x="36435" y="172618"/>
                    <a:pt x="37415" y="171638"/>
                    <a:pt x="37415" y="170394"/>
                  </a:cubicBezTo>
                  <a:lnTo>
                    <a:pt x="37415" y="107876"/>
                  </a:lnTo>
                  <a:lnTo>
                    <a:pt x="57275" y="107876"/>
                  </a:lnTo>
                  <a:lnTo>
                    <a:pt x="89632" y="171400"/>
                  </a:lnTo>
                  <a:cubicBezTo>
                    <a:pt x="90003" y="172168"/>
                    <a:pt x="90771" y="172618"/>
                    <a:pt x="91592" y="172618"/>
                  </a:cubicBezTo>
                  <a:lnTo>
                    <a:pt x="128133" y="172618"/>
                  </a:lnTo>
                  <a:cubicBezTo>
                    <a:pt x="128901" y="172618"/>
                    <a:pt x="129642" y="172221"/>
                    <a:pt x="130040" y="171559"/>
                  </a:cubicBezTo>
                  <a:cubicBezTo>
                    <a:pt x="130437" y="170897"/>
                    <a:pt x="130463" y="170049"/>
                    <a:pt x="130093" y="169361"/>
                  </a:cubicBezTo>
                  <a:lnTo>
                    <a:pt x="95272" y="10295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346" name="Google Shape;1346;p72"/>
            <p:cNvSpPr/>
            <p:nvPr/>
          </p:nvSpPr>
          <p:spPr>
            <a:xfrm>
              <a:off x="627814" y="6279827"/>
              <a:ext cx="43399" cy="43399"/>
            </a:xfrm>
            <a:custGeom>
              <a:rect b="b" l="l" r="r" t="t"/>
              <a:pathLst>
                <a:path extrusionOk="0" h="43399" w="43399">
                  <a:moveTo>
                    <a:pt x="21713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399"/>
                    <a:pt x="21713" y="43399"/>
                  </a:cubicBezTo>
                  <a:cubicBezTo>
                    <a:pt x="33496" y="43399"/>
                    <a:pt x="43399" y="33761"/>
                    <a:pt x="43399" y="21951"/>
                  </a:cubicBezTo>
                  <a:cubicBezTo>
                    <a:pt x="43399" y="10142"/>
                    <a:pt x="33867" y="0"/>
                    <a:pt x="21713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347" name="Google Shape;1347;p72"/>
            <p:cNvSpPr/>
            <p:nvPr/>
          </p:nvSpPr>
          <p:spPr>
            <a:xfrm>
              <a:off x="631521" y="6337949"/>
              <a:ext cx="36011" cy="89393"/>
            </a:xfrm>
            <a:custGeom>
              <a:rect b="b" l="l" r="r" t="t"/>
              <a:pathLst>
                <a:path extrusionOk="0" h="89393" w="36011">
                  <a:moveTo>
                    <a:pt x="33788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87169"/>
                  </a:lnTo>
                  <a:cubicBezTo>
                    <a:pt x="0" y="88387"/>
                    <a:pt x="1006" y="89394"/>
                    <a:pt x="2224" y="89394"/>
                  </a:cubicBezTo>
                  <a:lnTo>
                    <a:pt x="33788" y="89394"/>
                  </a:lnTo>
                  <a:cubicBezTo>
                    <a:pt x="35006" y="89394"/>
                    <a:pt x="36012" y="88387"/>
                    <a:pt x="36012" y="87169"/>
                  </a:cubicBezTo>
                  <a:lnTo>
                    <a:pt x="36012" y="2224"/>
                  </a:lnTo>
                  <a:cubicBezTo>
                    <a:pt x="36012" y="1006"/>
                    <a:pt x="35006" y="0"/>
                    <a:pt x="33788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348" name="Google Shape;1348;p72"/>
            <p:cNvSpPr/>
            <p:nvPr/>
          </p:nvSpPr>
          <p:spPr>
            <a:xfrm>
              <a:off x="697084" y="6306412"/>
              <a:ext cx="35985" cy="121168"/>
            </a:xfrm>
            <a:custGeom>
              <a:rect b="b" l="l" r="r" t="t"/>
              <a:pathLst>
                <a:path extrusionOk="0" h="121168" w="35985">
                  <a:moveTo>
                    <a:pt x="33761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18944"/>
                  </a:lnTo>
                  <a:cubicBezTo>
                    <a:pt x="0" y="120163"/>
                    <a:pt x="1006" y="121169"/>
                    <a:pt x="2224" y="121169"/>
                  </a:cubicBezTo>
                  <a:lnTo>
                    <a:pt x="33761" y="121169"/>
                  </a:lnTo>
                  <a:cubicBezTo>
                    <a:pt x="35006" y="121169"/>
                    <a:pt x="35985" y="120163"/>
                    <a:pt x="35985" y="118944"/>
                  </a:cubicBezTo>
                  <a:lnTo>
                    <a:pt x="35985" y="2224"/>
                  </a:lnTo>
                  <a:cubicBezTo>
                    <a:pt x="35985" y="1006"/>
                    <a:pt x="35006" y="0"/>
                    <a:pt x="33761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349" name="Google Shape;1349;p72"/>
            <p:cNvSpPr/>
            <p:nvPr/>
          </p:nvSpPr>
          <p:spPr>
            <a:xfrm>
              <a:off x="693377" y="6248291"/>
              <a:ext cx="43399" cy="43425"/>
            </a:xfrm>
            <a:custGeom>
              <a:rect b="b" l="l" r="r" t="t"/>
              <a:pathLst>
                <a:path extrusionOk="0" h="43425" w="43399">
                  <a:moveTo>
                    <a:pt x="21686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426"/>
                    <a:pt x="21686" y="43426"/>
                  </a:cubicBezTo>
                  <a:cubicBezTo>
                    <a:pt x="33443" y="43426"/>
                    <a:pt x="43399" y="33787"/>
                    <a:pt x="43399" y="21951"/>
                  </a:cubicBezTo>
                  <a:cubicBezTo>
                    <a:pt x="43399" y="10115"/>
                    <a:pt x="33867" y="0"/>
                    <a:pt x="21686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350" name="Google Shape;1350;p72"/>
            <p:cNvSpPr/>
            <p:nvPr/>
          </p:nvSpPr>
          <p:spPr>
            <a:xfrm>
              <a:off x="762011" y="6303976"/>
              <a:ext cx="124690" cy="168831"/>
            </a:xfrm>
            <a:custGeom>
              <a:rect b="b" l="l" r="r" t="t"/>
              <a:pathLst>
                <a:path extrusionOk="0" h="168831" w="124690">
                  <a:moveTo>
                    <a:pt x="89182" y="63179"/>
                  </a:moveTo>
                  <a:cubicBezTo>
                    <a:pt x="89182" y="81582"/>
                    <a:pt x="78432" y="93922"/>
                    <a:pt x="62465" y="93922"/>
                  </a:cubicBezTo>
                  <a:cubicBezTo>
                    <a:pt x="46498" y="93922"/>
                    <a:pt x="35509" y="81291"/>
                    <a:pt x="35509" y="63179"/>
                  </a:cubicBezTo>
                  <a:cubicBezTo>
                    <a:pt x="35509" y="45068"/>
                    <a:pt x="46339" y="32675"/>
                    <a:pt x="62465" y="32675"/>
                  </a:cubicBezTo>
                  <a:cubicBezTo>
                    <a:pt x="78590" y="32675"/>
                    <a:pt x="89182" y="44935"/>
                    <a:pt x="89182" y="63179"/>
                  </a:cubicBezTo>
                  <a:close/>
                  <a:moveTo>
                    <a:pt x="68634" y="0"/>
                  </a:moveTo>
                  <a:cubicBezTo>
                    <a:pt x="54971" y="0"/>
                    <a:pt x="42552" y="4766"/>
                    <a:pt x="35032" y="12498"/>
                  </a:cubicBezTo>
                  <a:lnTo>
                    <a:pt x="35032" y="4819"/>
                  </a:lnTo>
                  <a:cubicBezTo>
                    <a:pt x="35032" y="3601"/>
                    <a:pt x="34052" y="2595"/>
                    <a:pt x="32808" y="2595"/>
                  </a:cubicBezTo>
                  <a:lnTo>
                    <a:pt x="2224" y="2595"/>
                  </a:lnTo>
                  <a:cubicBezTo>
                    <a:pt x="980" y="2595"/>
                    <a:pt x="0" y="3601"/>
                    <a:pt x="0" y="4819"/>
                  </a:cubicBezTo>
                  <a:lnTo>
                    <a:pt x="0" y="166607"/>
                  </a:lnTo>
                  <a:cubicBezTo>
                    <a:pt x="0" y="167825"/>
                    <a:pt x="980" y="168831"/>
                    <a:pt x="2224" y="168831"/>
                  </a:cubicBezTo>
                  <a:lnTo>
                    <a:pt x="33761" y="168831"/>
                  </a:lnTo>
                  <a:cubicBezTo>
                    <a:pt x="35006" y="168831"/>
                    <a:pt x="35985" y="167825"/>
                    <a:pt x="35985" y="166607"/>
                  </a:cubicBezTo>
                  <a:lnTo>
                    <a:pt x="35985" y="115926"/>
                  </a:lnTo>
                  <a:cubicBezTo>
                    <a:pt x="43399" y="122678"/>
                    <a:pt x="54706" y="126597"/>
                    <a:pt x="67443" y="126597"/>
                  </a:cubicBezTo>
                  <a:cubicBezTo>
                    <a:pt x="101151" y="126597"/>
                    <a:pt x="124691" y="100409"/>
                    <a:pt x="124691" y="62941"/>
                  </a:cubicBezTo>
                  <a:cubicBezTo>
                    <a:pt x="124691" y="25473"/>
                    <a:pt x="102157" y="0"/>
                    <a:pt x="68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351" name="Google Shape;1351;p72"/>
            <p:cNvSpPr/>
            <p:nvPr/>
          </p:nvSpPr>
          <p:spPr>
            <a:xfrm>
              <a:off x="898882" y="6303658"/>
              <a:ext cx="119474" cy="128291"/>
            </a:xfrm>
            <a:custGeom>
              <a:rect b="b" l="l" r="r" t="t"/>
              <a:pathLst>
                <a:path extrusionOk="0" h="128291" w="119474">
                  <a:moveTo>
                    <a:pt x="36515" y="48616"/>
                  </a:moveTo>
                  <a:cubicBezTo>
                    <a:pt x="38263" y="39242"/>
                    <a:pt x="46630" y="30054"/>
                    <a:pt x="60108" y="30054"/>
                  </a:cubicBezTo>
                  <a:cubicBezTo>
                    <a:pt x="75784" y="30054"/>
                    <a:pt x="82509" y="39269"/>
                    <a:pt x="83754" y="48616"/>
                  </a:cubicBezTo>
                  <a:lnTo>
                    <a:pt x="36515" y="48616"/>
                  </a:lnTo>
                  <a:close/>
                  <a:moveTo>
                    <a:pt x="59605" y="0"/>
                  </a:moveTo>
                  <a:cubicBezTo>
                    <a:pt x="43982" y="0"/>
                    <a:pt x="29260" y="6196"/>
                    <a:pt x="18138" y="17423"/>
                  </a:cubicBezTo>
                  <a:cubicBezTo>
                    <a:pt x="6434" y="29207"/>
                    <a:pt x="0" y="45650"/>
                    <a:pt x="0" y="63682"/>
                  </a:cubicBezTo>
                  <a:cubicBezTo>
                    <a:pt x="0" y="82933"/>
                    <a:pt x="6487" y="99376"/>
                    <a:pt x="18774" y="111239"/>
                  </a:cubicBezTo>
                  <a:cubicBezTo>
                    <a:pt x="30186" y="122228"/>
                    <a:pt x="45703" y="128292"/>
                    <a:pt x="62465" y="128292"/>
                  </a:cubicBezTo>
                  <a:cubicBezTo>
                    <a:pt x="94849" y="128292"/>
                    <a:pt x="112246" y="108326"/>
                    <a:pt x="117727" y="89685"/>
                  </a:cubicBezTo>
                  <a:cubicBezTo>
                    <a:pt x="118071" y="88520"/>
                    <a:pt x="117409" y="87275"/>
                    <a:pt x="116244" y="86931"/>
                  </a:cubicBezTo>
                  <a:lnTo>
                    <a:pt x="89897" y="79093"/>
                  </a:lnTo>
                  <a:cubicBezTo>
                    <a:pt x="88785" y="78776"/>
                    <a:pt x="87593" y="79358"/>
                    <a:pt x="87170" y="80470"/>
                  </a:cubicBezTo>
                  <a:cubicBezTo>
                    <a:pt x="83251" y="91300"/>
                    <a:pt x="75016" y="96808"/>
                    <a:pt x="62703" y="96808"/>
                  </a:cubicBezTo>
                  <a:cubicBezTo>
                    <a:pt x="48669" y="96808"/>
                    <a:pt x="37495" y="87461"/>
                    <a:pt x="35720" y="74698"/>
                  </a:cubicBezTo>
                  <a:lnTo>
                    <a:pt x="116773" y="74698"/>
                  </a:lnTo>
                  <a:cubicBezTo>
                    <a:pt x="117992" y="74698"/>
                    <a:pt x="118971" y="73692"/>
                    <a:pt x="118998" y="72500"/>
                  </a:cubicBezTo>
                  <a:cubicBezTo>
                    <a:pt x="119024" y="72368"/>
                    <a:pt x="119051" y="72050"/>
                    <a:pt x="119077" y="71600"/>
                  </a:cubicBezTo>
                  <a:cubicBezTo>
                    <a:pt x="119210" y="69852"/>
                    <a:pt x="119474" y="66251"/>
                    <a:pt x="119474" y="62756"/>
                  </a:cubicBezTo>
                  <a:cubicBezTo>
                    <a:pt x="119474" y="24070"/>
                    <a:pt x="96543" y="53"/>
                    <a:pt x="59605" y="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352" name="Google Shape;1352;p72"/>
            <p:cNvSpPr/>
            <p:nvPr/>
          </p:nvSpPr>
          <p:spPr>
            <a:xfrm>
              <a:off x="1038375" y="6303288"/>
              <a:ext cx="110974" cy="124266"/>
            </a:xfrm>
            <a:custGeom>
              <a:rect b="b" l="l" r="r" t="t"/>
              <a:pathLst>
                <a:path extrusionOk="0" h="124266" w="110974">
                  <a:moveTo>
                    <a:pt x="66516" y="26"/>
                  </a:moveTo>
                  <a:cubicBezTo>
                    <a:pt x="56401" y="26"/>
                    <a:pt x="43638" y="3548"/>
                    <a:pt x="35059" y="13028"/>
                  </a:cubicBezTo>
                  <a:lnTo>
                    <a:pt x="35059" y="5322"/>
                  </a:lnTo>
                  <a:cubicBezTo>
                    <a:pt x="35059" y="4104"/>
                    <a:pt x="34079" y="3098"/>
                    <a:pt x="32834" y="3098"/>
                  </a:cubicBezTo>
                  <a:lnTo>
                    <a:pt x="2251" y="3098"/>
                  </a:lnTo>
                  <a:cubicBezTo>
                    <a:pt x="1006" y="3098"/>
                    <a:pt x="0" y="4104"/>
                    <a:pt x="0" y="5322"/>
                  </a:cubicBezTo>
                  <a:lnTo>
                    <a:pt x="0" y="122043"/>
                  </a:lnTo>
                  <a:cubicBezTo>
                    <a:pt x="0" y="123261"/>
                    <a:pt x="1006" y="124267"/>
                    <a:pt x="2251" y="124267"/>
                  </a:cubicBezTo>
                  <a:lnTo>
                    <a:pt x="33788" y="124267"/>
                  </a:lnTo>
                  <a:cubicBezTo>
                    <a:pt x="35006" y="124267"/>
                    <a:pt x="36012" y="123261"/>
                    <a:pt x="36012" y="122043"/>
                  </a:cubicBezTo>
                  <a:lnTo>
                    <a:pt x="36012" y="54891"/>
                  </a:lnTo>
                  <a:cubicBezTo>
                    <a:pt x="36012" y="43955"/>
                    <a:pt x="42076" y="32914"/>
                    <a:pt x="55606" y="32914"/>
                  </a:cubicBezTo>
                  <a:cubicBezTo>
                    <a:pt x="72447" y="32914"/>
                    <a:pt x="74963" y="46100"/>
                    <a:pt x="74963" y="53938"/>
                  </a:cubicBezTo>
                  <a:lnTo>
                    <a:pt x="74963" y="122016"/>
                  </a:lnTo>
                  <a:cubicBezTo>
                    <a:pt x="74963" y="123234"/>
                    <a:pt x="75969" y="124240"/>
                    <a:pt x="77187" y="124240"/>
                  </a:cubicBezTo>
                  <a:lnTo>
                    <a:pt x="108750" y="124240"/>
                  </a:lnTo>
                  <a:cubicBezTo>
                    <a:pt x="109968" y="124240"/>
                    <a:pt x="110975" y="123234"/>
                    <a:pt x="110975" y="122016"/>
                  </a:cubicBezTo>
                  <a:lnTo>
                    <a:pt x="110975" y="48483"/>
                  </a:lnTo>
                  <a:cubicBezTo>
                    <a:pt x="110975" y="18588"/>
                    <a:pt x="93948" y="0"/>
                    <a:pt x="66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1353" name="Google Shape;1353;p72"/>
          <p:cNvSpPr txBox="1"/>
          <p:nvPr>
            <p:ph idx="2" type="body"/>
          </p:nvPr>
        </p:nvSpPr>
        <p:spPr>
          <a:xfrm>
            <a:off x="1316831" y="1466850"/>
            <a:ext cx="6510300" cy="221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54" name="Google Shape;1354;p72"/>
          <p:cNvSpPr/>
          <p:nvPr/>
        </p:nvSpPr>
        <p:spPr>
          <a:xfrm>
            <a:off x="8089022" y="1873"/>
            <a:ext cx="1050364" cy="977193"/>
          </a:xfrm>
          <a:custGeom>
            <a:rect b="b" l="l" r="r" t="t"/>
            <a:pathLst>
              <a:path extrusionOk="0" h="1302924" w="1400485">
                <a:moveTo>
                  <a:pt x="1400485" y="1028082"/>
                </a:moveTo>
                <a:lnTo>
                  <a:pt x="1233313" y="829056"/>
                </a:lnTo>
                <a:lnTo>
                  <a:pt x="1352158" y="1207997"/>
                </a:lnTo>
                <a:cubicBezTo>
                  <a:pt x="1354354" y="1215905"/>
                  <a:pt x="1350400" y="1223154"/>
                  <a:pt x="1343150" y="1225790"/>
                </a:cubicBezTo>
                <a:lnTo>
                  <a:pt x="1159722" y="1282686"/>
                </a:lnTo>
                <a:cubicBezTo>
                  <a:pt x="1152472" y="1285322"/>
                  <a:pt x="1145004" y="1281368"/>
                  <a:pt x="1142806" y="1274778"/>
                </a:cubicBezTo>
                <a:lnTo>
                  <a:pt x="1025939" y="901769"/>
                </a:lnTo>
                <a:lnTo>
                  <a:pt x="991889" y="1291034"/>
                </a:lnTo>
                <a:cubicBezTo>
                  <a:pt x="991231" y="1298503"/>
                  <a:pt x="984640" y="1303336"/>
                  <a:pt x="977171" y="1302897"/>
                </a:cubicBezTo>
                <a:lnTo>
                  <a:pt x="785613" y="1286201"/>
                </a:lnTo>
                <a:cubicBezTo>
                  <a:pt x="778145" y="1285542"/>
                  <a:pt x="772433" y="1279611"/>
                  <a:pt x="773092" y="1272142"/>
                </a:cubicBezTo>
                <a:lnTo>
                  <a:pt x="807581" y="875847"/>
                </a:lnTo>
                <a:lnTo>
                  <a:pt x="623493" y="1227548"/>
                </a:lnTo>
                <a:cubicBezTo>
                  <a:pt x="619978" y="1234797"/>
                  <a:pt x="611851" y="1237433"/>
                  <a:pt x="605041" y="1233479"/>
                </a:cubicBezTo>
                <a:lnTo>
                  <a:pt x="434572" y="1144730"/>
                </a:lnTo>
                <a:cubicBezTo>
                  <a:pt x="427982" y="1140996"/>
                  <a:pt x="425345" y="1133087"/>
                  <a:pt x="428641" y="1126936"/>
                </a:cubicBezTo>
                <a:lnTo>
                  <a:pt x="609873" y="780288"/>
                </a:lnTo>
                <a:lnTo>
                  <a:pt x="310455" y="1031817"/>
                </a:lnTo>
                <a:cubicBezTo>
                  <a:pt x="304744" y="1035771"/>
                  <a:pt x="296177" y="1034892"/>
                  <a:pt x="291344" y="1030059"/>
                </a:cubicBezTo>
                <a:lnTo>
                  <a:pt x="167666" y="882437"/>
                </a:lnTo>
                <a:cubicBezTo>
                  <a:pt x="162833" y="876506"/>
                  <a:pt x="163712" y="867939"/>
                  <a:pt x="169423" y="863106"/>
                </a:cubicBezTo>
                <a:lnTo>
                  <a:pt x="474773" y="607184"/>
                </a:lnTo>
                <a:lnTo>
                  <a:pt x="94514" y="726248"/>
                </a:lnTo>
                <a:cubicBezTo>
                  <a:pt x="87265" y="728884"/>
                  <a:pt x="79796" y="724930"/>
                  <a:pt x="77379" y="718120"/>
                </a:cubicBezTo>
                <a:lnTo>
                  <a:pt x="20044" y="533812"/>
                </a:lnTo>
                <a:cubicBezTo>
                  <a:pt x="17847" y="527002"/>
                  <a:pt x="21801" y="519753"/>
                  <a:pt x="28831" y="517117"/>
                </a:cubicBezTo>
                <a:lnTo>
                  <a:pt x="400962" y="400688"/>
                </a:lnTo>
                <a:lnTo>
                  <a:pt x="12355" y="366858"/>
                </a:lnTo>
                <a:cubicBezTo>
                  <a:pt x="4887" y="366199"/>
                  <a:pt x="-605" y="359170"/>
                  <a:pt x="54" y="351701"/>
                </a:cubicBezTo>
                <a:lnTo>
                  <a:pt x="16749" y="159704"/>
                </a:lnTo>
                <a:cubicBezTo>
                  <a:pt x="17408" y="152235"/>
                  <a:pt x="23998" y="147183"/>
                  <a:pt x="31467" y="147842"/>
                </a:cubicBezTo>
                <a:lnTo>
                  <a:pt x="427982" y="182331"/>
                </a:lnTo>
                <a:lnTo>
                  <a:pt x="78258" y="0"/>
                </a:lnTo>
                <a:lnTo>
                  <a:pt x="1400047" y="0"/>
                </a:lnTo>
                <a:lnTo>
                  <a:pt x="1400047" y="1028522"/>
                </a:lnTo>
                <a:close/>
              </a:path>
            </a:pathLst>
          </a:cu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55" name="Google Shape;1355;p72"/>
          <p:cNvSpPr/>
          <p:nvPr/>
        </p:nvSpPr>
        <p:spPr>
          <a:xfrm>
            <a:off x="1290210" y="4626530"/>
            <a:ext cx="1350346" cy="511965"/>
          </a:xfrm>
          <a:custGeom>
            <a:rect b="b" l="l" r="r" t="t"/>
            <a:pathLst>
              <a:path extrusionOk="0" h="682620" w="1800461">
                <a:moveTo>
                  <a:pt x="1800462" y="682620"/>
                </a:moveTo>
                <a:cubicBezTo>
                  <a:pt x="1719402" y="385179"/>
                  <a:pt x="1493355" y="138483"/>
                  <a:pt x="1173068" y="40508"/>
                </a:cubicBezTo>
                <a:cubicBezTo>
                  <a:pt x="680555" y="-110189"/>
                  <a:pt x="155530" y="172753"/>
                  <a:pt x="3295" y="670538"/>
                </a:cubicBezTo>
                <a:cubicBezTo>
                  <a:pt x="1977" y="674493"/>
                  <a:pt x="1098" y="678666"/>
                  <a:pt x="0" y="682620"/>
                </a:cubicBezTo>
                <a:lnTo>
                  <a:pt x="1800462" y="682620"/>
                </a:lnTo>
                <a:close/>
              </a:path>
            </a:pathLst>
          </a:cu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56" name="Google Shape;1356;p72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">
  <p:cSld name="Closing slide">
    <p:spTree>
      <p:nvGrpSpPr>
        <p:cNvPr id="1357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8" name="Google Shape;1358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9" name="Google Shape;1359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60475" y="2366297"/>
            <a:ext cx="1223048" cy="410905"/>
          </a:xfrm>
          <a:prstGeom prst="rect">
            <a:avLst/>
          </a:prstGeom>
          <a:noFill/>
          <a:ln>
            <a:noFill/>
          </a:ln>
        </p:spPr>
      </p:pic>
      <p:sp>
        <p:nvSpPr>
          <p:cNvPr id="1360" name="Google Shape;1360;p7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177">
          <p15:clr>
            <a:srgbClr val="FBAE40"/>
          </p15:clr>
        </p15:guide>
        <p15:guide id="2" orient="horz" pos="2304">
          <p15:clr>
            <a:srgbClr val="FBAE40"/>
          </p15:clr>
        </p15:guide>
        <p15:guide id="3" orient="horz" pos="2616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136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74"/>
          <p:cNvSpPr/>
          <p:nvPr/>
        </p:nvSpPr>
        <p:spPr>
          <a:xfrm>
            <a:off x="2021282" y="0"/>
            <a:ext cx="2681463" cy="1248900"/>
          </a:xfrm>
          <a:custGeom>
            <a:rect b="b" l="l" r="r" t="t"/>
            <a:pathLst>
              <a:path extrusionOk="0" h="1803465" w="3575284">
                <a:moveTo>
                  <a:pt x="123" y="0"/>
                </a:moveTo>
                <a:cubicBezTo>
                  <a:pt x="-3553" y="315558"/>
                  <a:pt x="74797" y="636693"/>
                  <a:pt x="244050" y="929811"/>
                </a:cubicBezTo>
                <a:cubicBezTo>
                  <a:pt x="723408" y="1762888"/>
                  <a:pt x="1837558" y="2053089"/>
                  <a:pt x="2676721" y="1568533"/>
                </a:cubicBezTo>
                <a:cubicBezTo>
                  <a:pt x="3257124" y="1233958"/>
                  <a:pt x="3580668" y="622748"/>
                  <a:pt x="3575217" y="0"/>
                </a:cubicBezTo>
                <a:lnTo>
                  <a:pt x="123" y="0"/>
                </a:lnTo>
                <a:close/>
              </a:path>
            </a:pathLst>
          </a:custGeom>
          <a:gradFill>
            <a:gsLst>
              <a:gs pos="0">
                <a:srgbClr val="FF7C00"/>
              </a:gs>
              <a:gs pos="50000">
                <a:srgbClr val="FCBB7D">
                  <a:alpha val="60784"/>
                </a:srgbClr>
              </a:gs>
              <a:gs pos="100000">
                <a:srgbClr val="FAFAFA">
                  <a:alpha val="0"/>
                </a:srgbClr>
              </a:gs>
            </a:gsLst>
            <a:lin ang="1978698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63" name="Google Shape;1363;p74"/>
          <p:cNvSpPr/>
          <p:nvPr/>
        </p:nvSpPr>
        <p:spPr>
          <a:xfrm>
            <a:off x="3587448" y="1350338"/>
            <a:ext cx="4184118" cy="3793163"/>
          </a:xfrm>
          <a:custGeom>
            <a:rect b="b" l="l" r="r" t="t"/>
            <a:pathLst>
              <a:path extrusionOk="0" h="5057550" w="5578824">
                <a:moveTo>
                  <a:pt x="2663118" y="90404"/>
                </a:moveTo>
                <a:cubicBezTo>
                  <a:pt x="2615195" y="8249"/>
                  <a:pt x="2503374" y="-23572"/>
                  <a:pt x="2413233" y="18646"/>
                </a:cubicBezTo>
                <a:lnTo>
                  <a:pt x="98215" y="1108454"/>
                </a:lnTo>
                <a:cubicBezTo>
                  <a:pt x="8074" y="1153081"/>
                  <a:pt x="-26284" y="1252604"/>
                  <a:pt x="21639" y="1334758"/>
                </a:cubicBezTo>
                <a:lnTo>
                  <a:pt x="2206834" y="5057551"/>
                </a:lnTo>
                <a:lnTo>
                  <a:pt x="5578825" y="5057551"/>
                </a:lnTo>
                <a:lnTo>
                  <a:pt x="2663245" y="90404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2750">
                <a:srgbClr val="FFFFFF">
                  <a:alpha val="0"/>
                </a:srgbClr>
              </a:gs>
              <a:gs pos="67000">
                <a:srgbClr val="FCC087">
                  <a:alpha val="85882"/>
                </a:srgbClr>
              </a:gs>
              <a:gs pos="100000">
                <a:srgbClr val="FE993A"/>
              </a:gs>
            </a:gsLst>
            <a:lin ang="480012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64" name="Google Shape;1364;p74"/>
          <p:cNvSpPr/>
          <p:nvPr/>
        </p:nvSpPr>
        <p:spPr>
          <a:xfrm>
            <a:off x="7129940" y="1097280"/>
            <a:ext cx="2026711" cy="2798515"/>
          </a:xfrm>
          <a:custGeom>
            <a:rect b="b" l="l" r="r" t="t"/>
            <a:pathLst>
              <a:path extrusionOk="0" h="4026641" w="2702281">
                <a:moveTo>
                  <a:pt x="1000755" y="273587"/>
                </a:moveTo>
                <a:cubicBezTo>
                  <a:pt x="39123" y="831169"/>
                  <a:pt x="-286324" y="2071846"/>
                  <a:pt x="275062" y="3043875"/>
                </a:cubicBezTo>
                <a:cubicBezTo>
                  <a:pt x="757083" y="3880755"/>
                  <a:pt x="1809491" y="4230924"/>
                  <a:pt x="2702281" y="3907379"/>
                </a:cubicBezTo>
                <a:lnTo>
                  <a:pt x="2702281" y="124492"/>
                </a:lnTo>
                <a:cubicBezTo>
                  <a:pt x="2163209" y="-75821"/>
                  <a:pt x="1545533" y="-40196"/>
                  <a:pt x="1000755" y="273587"/>
                </a:cubicBezTo>
                <a:close/>
              </a:path>
            </a:pathLst>
          </a:custGeom>
          <a:gradFill>
            <a:gsLst>
              <a:gs pos="0">
                <a:srgbClr val="FF5136"/>
              </a:gs>
              <a:gs pos="85000">
                <a:srgbClr val="FF7C00">
                  <a:alpha val="0"/>
                </a:srgbClr>
              </a:gs>
              <a:gs pos="100000">
                <a:srgbClr val="FF7C00">
                  <a:alpha val="0"/>
                </a:srgbClr>
              </a:gs>
            </a:gsLst>
            <a:lin ang="886148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65" name="Google Shape;1365;p74"/>
          <p:cNvSpPr/>
          <p:nvPr/>
        </p:nvSpPr>
        <p:spPr>
          <a:xfrm>
            <a:off x="1785959" y="4090199"/>
            <a:ext cx="2659168" cy="1054015"/>
          </a:xfrm>
          <a:custGeom>
            <a:rect b="b" l="l" r="r" t="t"/>
            <a:pathLst>
              <a:path extrusionOk="0" h="1309336" w="3545558">
                <a:moveTo>
                  <a:pt x="1725424" y="526"/>
                </a:moveTo>
                <a:cubicBezTo>
                  <a:pt x="2359850" y="-13667"/>
                  <a:pt x="2977920" y="259797"/>
                  <a:pt x="3326393" y="762842"/>
                </a:cubicBezTo>
                <a:lnTo>
                  <a:pt x="3326393" y="762735"/>
                </a:lnTo>
                <a:cubicBezTo>
                  <a:pt x="3437326" y="922945"/>
                  <a:pt x="3507594" y="1093669"/>
                  <a:pt x="3539923" y="1266672"/>
                </a:cubicBezTo>
                <a:lnTo>
                  <a:pt x="3545558" y="1309336"/>
                </a:lnTo>
                <a:lnTo>
                  <a:pt x="0" y="1309336"/>
                </a:lnTo>
                <a:lnTo>
                  <a:pt x="17744" y="1212143"/>
                </a:lnTo>
                <a:cubicBezTo>
                  <a:pt x="111877" y="801216"/>
                  <a:pt x="409197" y="426725"/>
                  <a:pt x="873944" y="203633"/>
                </a:cubicBezTo>
                <a:cubicBezTo>
                  <a:pt x="1145295" y="72862"/>
                  <a:pt x="1437049" y="6977"/>
                  <a:pt x="1725424" y="526"/>
                </a:cubicBezTo>
                <a:close/>
              </a:path>
            </a:pathLst>
          </a:custGeom>
          <a:gradFill>
            <a:gsLst>
              <a:gs pos="0">
                <a:srgbClr val="FAFAFA">
                  <a:alpha val="0"/>
                </a:srgbClr>
              </a:gs>
              <a:gs pos="50000">
                <a:srgbClr val="8EA6F6">
                  <a:alpha val="76862"/>
                </a:srgbClr>
              </a:gs>
              <a:gs pos="100000">
                <a:srgbClr val="2353F3"/>
              </a:gs>
            </a:gsLst>
            <a:lin ang="11019353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66" name="Google Shape;1366;p74"/>
          <p:cNvSpPr txBox="1"/>
          <p:nvPr>
            <p:ph idx="1" type="body"/>
          </p:nvPr>
        </p:nvSpPr>
        <p:spPr>
          <a:xfrm>
            <a:off x="828675" y="1466850"/>
            <a:ext cx="35577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rimson Pro"/>
                <a:ea typeface="Crimson Pro"/>
                <a:cs typeface="Crimson Pro"/>
                <a:sym typeface="Crimson Pro"/>
              </a:defRPr>
            </a:lvl1pPr>
            <a:lvl2pPr indent="-3048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DM Sans"/>
              <a:buChar char="–"/>
              <a:defRPr sz="1200">
                <a:latin typeface="Crimson Pro"/>
                <a:ea typeface="Crimson Pro"/>
                <a:cs typeface="Crimson Pro"/>
                <a:sym typeface="Crimson Pro"/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67" name="Google Shape;1367;p74"/>
          <p:cNvSpPr txBox="1"/>
          <p:nvPr>
            <p:ph idx="2" type="body"/>
          </p:nvPr>
        </p:nvSpPr>
        <p:spPr>
          <a:xfrm>
            <a:off x="359569" y="356212"/>
            <a:ext cx="8424900" cy="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latin typeface="Crimson Pro"/>
                <a:ea typeface="Crimson Pro"/>
                <a:cs typeface="Crimson Pro"/>
                <a:sym typeface="Crimson Pro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68" name="Google Shape;1368;p74"/>
          <p:cNvSpPr txBox="1"/>
          <p:nvPr>
            <p:ph idx="11" type="ftr"/>
          </p:nvPr>
        </p:nvSpPr>
        <p:spPr>
          <a:xfrm>
            <a:off x="5550694" y="4682580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369" name="Google Shape;1369;p74"/>
          <p:cNvSpPr txBox="1"/>
          <p:nvPr>
            <p:ph type="title"/>
          </p:nvPr>
        </p:nvSpPr>
        <p:spPr>
          <a:xfrm>
            <a:off x="359569" y="598951"/>
            <a:ext cx="8424900" cy="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rimson Pro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70" name="Google Shape;1370;p74"/>
          <p:cNvSpPr txBox="1"/>
          <p:nvPr>
            <p:ph idx="3" type="body"/>
          </p:nvPr>
        </p:nvSpPr>
        <p:spPr>
          <a:xfrm>
            <a:off x="828675" y="2002155"/>
            <a:ext cx="35577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rimson Pro"/>
                <a:ea typeface="Crimson Pro"/>
                <a:cs typeface="Crimson Pro"/>
                <a:sym typeface="Crimson Pro"/>
              </a:defRPr>
            </a:lvl1pPr>
            <a:lvl2pPr indent="-3048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DM Sans"/>
              <a:buChar char="–"/>
              <a:defRPr sz="1200">
                <a:latin typeface="Crimson Pro"/>
                <a:ea typeface="Crimson Pro"/>
                <a:cs typeface="Crimson Pro"/>
                <a:sym typeface="Crimson Pro"/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71" name="Google Shape;1371;p74"/>
          <p:cNvSpPr txBox="1"/>
          <p:nvPr>
            <p:ph idx="4" type="body"/>
          </p:nvPr>
        </p:nvSpPr>
        <p:spPr>
          <a:xfrm>
            <a:off x="828675" y="2537460"/>
            <a:ext cx="35577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rimson Pro"/>
                <a:ea typeface="Crimson Pro"/>
                <a:cs typeface="Crimson Pro"/>
                <a:sym typeface="Crimson Pro"/>
              </a:defRPr>
            </a:lvl1pPr>
            <a:lvl2pPr indent="-3048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DM Sans"/>
              <a:buChar char="–"/>
              <a:defRPr sz="1200">
                <a:latin typeface="Crimson Pro"/>
                <a:ea typeface="Crimson Pro"/>
                <a:cs typeface="Crimson Pro"/>
                <a:sym typeface="Crimson Pro"/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72" name="Google Shape;1372;p74"/>
          <p:cNvSpPr txBox="1"/>
          <p:nvPr>
            <p:ph idx="5" type="body"/>
          </p:nvPr>
        </p:nvSpPr>
        <p:spPr>
          <a:xfrm>
            <a:off x="828675" y="3072765"/>
            <a:ext cx="35577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rimson Pro"/>
                <a:ea typeface="Crimson Pro"/>
                <a:cs typeface="Crimson Pro"/>
                <a:sym typeface="Crimson Pro"/>
              </a:defRPr>
            </a:lvl1pPr>
            <a:lvl2pPr indent="-3048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DM Sans"/>
              <a:buChar char="–"/>
              <a:defRPr sz="1200">
                <a:latin typeface="Crimson Pro"/>
                <a:ea typeface="Crimson Pro"/>
                <a:cs typeface="Crimson Pro"/>
                <a:sym typeface="Crimson Pro"/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73" name="Google Shape;1373;p74"/>
          <p:cNvSpPr txBox="1"/>
          <p:nvPr>
            <p:ph idx="6" type="body"/>
          </p:nvPr>
        </p:nvSpPr>
        <p:spPr>
          <a:xfrm>
            <a:off x="828675" y="3608070"/>
            <a:ext cx="35577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rimson Pro"/>
                <a:ea typeface="Crimson Pro"/>
                <a:cs typeface="Crimson Pro"/>
                <a:sym typeface="Crimson Pro"/>
              </a:defRPr>
            </a:lvl1pPr>
            <a:lvl2pPr indent="-3048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DM Sans"/>
              <a:buChar char="–"/>
              <a:defRPr sz="1200">
                <a:latin typeface="Crimson Pro"/>
                <a:ea typeface="Crimson Pro"/>
                <a:cs typeface="Crimson Pro"/>
                <a:sym typeface="Crimson Pro"/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74" name="Google Shape;1374;p74"/>
          <p:cNvSpPr/>
          <p:nvPr>
            <p:ph idx="7" type="body"/>
          </p:nvPr>
        </p:nvSpPr>
        <p:spPr>
          <a:xfrm>
            <a:off x="359569" y="1523925"/>
            <a:ext cx="324000" cy="32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75" name="Google Shape;1375;p74"/>
          <p:cNvSpPr/>
          <p:nvPr>
            <p:ph idx="8" type="body"/>
          </p:nvPr>
        </p:nvSpPr>
        <p:spPr>
          <a:xfrm>
            <a:off x="359569" y="2059230"/>
            <a:ext cx="324000" cy="32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76" name="Google Shape;1376;p74"/>
          <p:cNvSpPr/>
          <p:nvPr>
            <p:ph idx="9" type="body"/>
          </p:nvPr>
        </p:nvSpPr>
        <p:spPr>
          <a:xfrm>
            <a:off x="359569" y="2594535"/>
            <a:ext cx="324000" cy="32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77" name="Google Shape;1377;p74"/>
          <p:cNvSpPr/>
          <p:nvPr>
            <p:ph idx="13" type="body"/>
          </p:nvPr>
        </p:nvSpPr>
        <p:spPr>
          <a:xfrm>
            <a:off x="359569" y="3129840"/>
            <a:ext cx="324000" cy="32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78" name="Google Shape;1378;p74"/>
          <p:cNvSpPr/>
          <p:nvPr>
            <p:ph idx="14" type="body"/>
          </p:nvPr>
        </p:nvSpPr>
        <p:spPr>
          <a:xfrm>
            <a:off x="359569" y="3665145"/>
            <a:ext cx="324000" cy="32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79" name="Google Shape;1379;p74"/>
          <p:cNvSpPr txBox="1"/>
          <p:nvPr>
            <p:ph idx="15" type="body"/>
          </p:nvPr>
        </p:nvSpPr>
        <p:spPr>
          <a:xfrm>
            <a:off x="5254229" y="1466850"/>
            <a:ext cx="35577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rimson Pro"/>
                <a:ea typeface="Crimson Pro"/>
                <a:cs typeface="Crimson Pro"/>
                <a:sym typeface="Crimson Pro"/>
              </a:defRPr>
            </a:lvl1pPr>
            <a:lvl2pPr indent="-3048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DM Sans"/>
              <a:buChar char="–"/>
              <a:defRPr sz="1200">
                <a:latin typeface="Crimson Pro"/>
                <a:ea typeface="Crimson Pro"/>
                <a:cs typeface="Crimson Pro"/>
                <a:sym typeface="Crimson Pro"/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80" name="Google Shape;1380;p74"/>
          <p:cNvSpPr txBox="1"/>
          <p:nvPr>
            <p:ph idx="16" type="body"/>
          </p:nvPr>
        </p:nvSpPr>
        <p:spPr>
          <a:xfrm>
            <a:off x="5254229" y="2002155"/>
            <a:ext cx="35577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rimson Pro"/>
                <a:ea typeface="Crimson Pro"/>
                <a:cs typeface="Crimson Pro"/>
                <a:sym typeface="Crimson Pro"/>
              </a:defRPr>
            </a:lvl1pPr>
            <a:lvl2pPr indent="-3048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DM Sans"/>
              <a:buChar char="–"/>
              <a:defRPr sz="1200">
                <a:latin typeface="Crimson Pro"/>
                <a:ea typeface="Crimson Pro"/>
                <a:cs typeface="Crimson Pro"/>
                <a:sym typeface="Crimson Pro"/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81" name="Google Shape;1381;p74"/>
          <p:cNvSpPr txBox="1"/>
          <p:nvPr>
            <p:ph idx="17" type="body"/>
          </p:nvPr>
        </p:nvSpPr>
        <p:spPr>
          <a:xfrm>
            <a:off x="5254229" y="2537460"/>
            <a:ext cx="35577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rimson Pro"/>
                <a:ea typeface="Crimson Pro"/>
                <a:cs typeface="Crimson Pro"/>
                <a:sym typeface="Crimson Pro"/>
              </a:defRPr>
            </a:lvl1pPr>
            <a:lvl2pPr indent="-3048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DM Sans"/>
              <a:buChar char="–"/>
              <a:defRPr sz="1200">
                <a:latin typeface="Crimson Pro"/>
                <a:ea typeface="Crimson Pro"/>
                <a:cs typeface="Crimson Pro"/>
                <a:sym typeface="Crimson Pro"/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82" name="Google Shape;1382;p74"/>
          <p:cNvSpPr txBox="1"/>
          <p:nvPr>
            <p:ph idx="18" type="body"/>
          </p:nvPr>
        </p:nvSpPr>
        <p:spPr>
          <a:xfrm>
            <a:off x="5254229" y="3072765"/>
            <a:ext cx="35577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rimson Pro"/>
                <a:ea typeface="Crimson Pro"/>
                <a:cs typeface="Crimson Pro"/>
                <a:sym typeface="Crimson Pro"/>
              </a:defRPr>
            </a:lvl1pPr>
            <a:lvl2pPr indent="-3048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DM Sans"/>
              <a:buChar char="–"/>
              <a:defRPr sz="1200">
                <a:latin typeface="Crimson Pro"/>
                <a:ea typeface="Crimson Pro"/>
                <a:cs typeface="Crimson Pro"/>
                <a:sym typeface="Crimson Pro"/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83" name="Google Shape;1383;p74"/>
          <p:cNvSpPr txBox="1"/>
          <p:nvPr>
            <p:ph idx="19" type="body"/>
          </p:nvPr>
        </p:nvSpPr>
        <p:spPr>
          <a:xfrm>
            <a:off x="5254229" y="3608070"/>
            <a:ext cx="35577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rimson Pro"/>
                <a:ea typeface="Crimson Pro"/>
                <a:cs typeface="Crimson Pro"/>
                <a:sym typeface="Crimson Pro"/>
              </a:defRPr>
            </a:lvl1pPr>
            <a:lvl2pPr indent="-3048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DM Sans"/>
              <a:buChar char="–"/>
              <a:defRPr sz="1200">
                <a:latin typeface="Crimson Pro"/>
                <a:ea typeface="Crimson Pro"/>
                <a:cs typeface="Crimson Pro"/>
                <a:sym typeface="Crimson Pro"/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84" name="Google Shape;1384;p74"/>
          <p:cNvSpPr/>
          <p:nvPr>
            <p:ph idx="20" type="body"/>
          </p:nvPr>
        </p:nvSpPr>
        <p:spPr>
          <a:xfrm>
            <a:off x="4785122" y="1523925"/>
            <a:ext cx="324000" cy="32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85" name="Google Shape;1385;p74"/>
          <p:cNvSpPr/>
          <p:nvPr>
            <p:ph idx="21" type="body"/>
          </p:nvPr>
        </p:nvSpPr>
        <p:spPr>
          <a:xfrm>
            <a:off x="4785122" y="2059230"/>
            <a:ext cx="324000" cy="32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86" name="Google Shape;1386;p74"/>
          <p:cNvSpPr/>
          <p:nvPr>
            <p:ph idx="22" type="body"/>
          </p:nvPr>
        </p:nvSpPr>
        <p:spPr>
          <a:xfrm>
            <a:off x="4785122" y="2594535"/>
            <a:ext cx="324000" cy="32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87" name="Google Shape;1387;p74"/>
          <p:cNvSpPr/>
          <p:nvPr>
            <p:ph idx="23" type="body"/>
          </p:nvPr>
        </p:nvSpPr>
        <p:spPr>
          <a:xfrm>
            <a:off x="4785122" y="3129840"/>
            <a:ext cx="324000" cy="32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88" name="Google Shape;1388;p74"/>
          <p:cNvSpPr/>
          <p:nvPr>
            <p:ph idx="24" type="body"/>
          </p:nvPr>
        </p:nvSpPr>
        <p:spPr>
          <a:xfrm>
            <a:off x="4785122" y="3665145"/>
            <a:ext cx="324000" cy="32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89" name="Google Shape;1389;p74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90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75"/>
          <p:cNvSpPr txBox="1"/>
          <p:nvPr>
            <p:ph idx="11" type="ftr"/>
          </p:nvPr>
        </p:nvSpPr>
        <p:spPr>
          <a:xfrm>
            <a:off x="5550694" y="4682580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392" name="Google Shape;1392;p75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Agenda">
  <p:cSld name="2_Agenda">
    <p:bg>
      <p:bgPr>
        <a:solidFill>
          <a:srgbClr val="EDEDED"/>
        </a:solidFill>
      </p:bgPr>
    </p:bg>
    <p:spTree>
      <p:nvGrpSpPr>
        <p:cNvPr id="1393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4" name="Google Shape;1394;p76"/>
          <p:cNvGrpSpPr/>
          <p:nvPr/>
        </p:nvGrpSpPr>
        <p:grpSpPr>
          <a:xfrm>
            <a:off x="8071" y="1046"/>
            <a:ext cx="9129997" cy="5141361"/>
            <a:chOff x="10761" y="1394"/>
            <a:chExt cx="12173330" cy="6855148"/>
          </a:xfrm>
        </p:grpSpPr>
        <p:sp>
          <p:nvSpPr>
            <p:cNvPr id="1395" name="Google Shape;1395;p76"/>
            <p:cNvSpPr/>
            <p:nvPr/>
          </p:nvSpPr>
          <p:spPr>
            <a:xfrm>
              <a:off x="4629009" y="3906714"/>
              <a:ext cx="2955721" cy="2940002"/>
            </a:xfrm>
            <a:custGeom>
              <a:rect b="b" l="l" r="r" t="t"/>
              <a:pathLst>
                <a:path extrusionOk="0" h="2940002" w="2955721">
                  <a:moveTo>
                    <a:pt x="0" y="2940003"/>
                  </a:moveTo>
                  <a:lnTo>
                    <a:pt x="0" y="180260"/>
                  </a:lnTo>
                  <a:cubicBezTo>
                    <a:pt x="0" y="80686"/>
                    <a:pt x="80686" y="0"/>
                    <a:pt x="180324" y="0"/>
                  </a:cubicBezTo>
                  <a:lnTo>
                    <a:pt x="2775462" y="0"/>
                  </a:lnTo>
                  <a:cubicBezTo>
                    <a:pt x="2875100" y="0"/>
                    <a:pt x="2955722" y="80686"/>
                    <a:pt x="2955722" y="180260"/>
                  </a:cubicBezTo>
                  <a:lnTo>
                    <a:pt x="2955722" y="2940003"/>
                  </a:lnTo>
                </a:path>
              </a:pathLst>
            </a:custGeom>
            <a:noFill/>
            <a:ln cap="flat" cmpd="sng" w="12700">
              <a:solidFill>
                <a:srgbClr val="B7B7B7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396" name="Google Shape;1396;p76"/>
            <p:cNvSpPr/>
            <p:nvPr/>
          </p:nvSpPr>
          <p:spPr>
            <a:xfrm>
              <a:off x="4322744" y="1394"/>
              <a:ext cx="3564702" cy="2689261"/>
            </a:xfrm>
            <a:custGeom>
              <a:rect b="b" l="l" r="r" t="t"/>
              <a:pathLst>
                <a:path extrusionOk="0" h="2689261" w="3564702">
                  <a:moveTo>
                    <a:pt x="3318904" y="0"/>
                  </a:moveTo>
                  <a:cubicBezTo>
                    <a:pt x="3475523" y="269186"/>
                    <a:pt x="3564702" y="585339"/>
                    <a:pt x="3564702" y="926401"/>
                  </a:cubicBezTo>
                  <a:cubicBezTo>
                    <a:pt x="3564702" y="1898436"/>
                    <a:pt x="2765004" y="2689262"/>
                    <a:pt x="1782193" y="2689262"/>
                  </a:cubicBezTo>
                  <a:cubicBezTo>
                    <a:pt x="799382" y="2689262"/>
                    <a:pt x="0" y="1881894"/>
                    <a:pt x="0" y="926401"/>
                  </a:cubicBezTo>
                  <a:cubicBezTo>
                    <a:pt x="0" y="587874"/>
                    <a:pt x="92792" y="270897"/>
                    <a:pt x="253974" y="0"/>
                  </a:cubicBezTo>
                </a:path>
              </a:pathLst>
            </a:custGeom>
            <a:noFill/>
            <a:ln cap="flat" cmpd="sng" w="12700">
              <a:solidFill>
                <a:srgbClr val="B7B7B7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397" name="Google Shape;1397;p76"/>
            <p:cNvSpPr/>
            <p:nvPr/>
          </p:nvSpPr>
          <p:spPr>
            <a:xfrm>
              <a:off x="10761" y="5123788"/>
              <a:ext cx="3561406" cy="1722929"/>
            </a:xfrm>
            <a:custGeom>
              <a:rect b="b" l="l" r="r" t="t"/>
              <a:pathLst>
                <a:path extrusionOk="0" h="1722929" w="3561406">
                  <a:moveTo>
                    <a:pt x="0" y="1722866"/>
                  </a:moveTo>
                  <a:cubicBezTo>
                    <a:pt x="41199" y="765852"/>
                    <a:pt x="824164" y="0"/>
                    <a:pt x="1780481" y="0"/>
                  </a:cubicBezTo>
                  <a:cubicBezTo>
                    <a:pt x="2736798" y="0"/>
                    <a:pt x="3521665" y="750514"/>
                    <a:pt x="3561406" y="1722930"/>
                  </a:cubicBezTo>
                </a:path>
              </a:pathLst>
            </a:custGeom>
            <a:noFill/>
            <a:ln cap="flat" cmpd="sng" w="12700">
              <a:solidFill>
                <a:srgbClr val="B7B7B7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398" name="Google Shape;1398;p76"/>
            <p:cNvSpPr/>
            <p:nvPr/>
          </p:nvSpPr>
          <p:spPr>
            <a:xfrm>
              <a:off x="318166" y="1394"/>
              <a:ext cx="2955721" cy="3908742"/>
            </a:xfrm>
            <a:custGeom>
              <a:rect b="b" l="l" r="r" t="t"/>
              <a:pathLst>
                <a:path extrusionOk="0" h="3908742" w="2955721">
                  <a:moveTo>
                    <a:pt x="2955722" y="0"/>
                  </a:moveTo>
                  <a:lnTo>
                    <a:pt x="2955722" y="3728483"/>
                  </a:lnTo>
                  <a:cubicBezTo>
                    <a:pt x="2955722" y="3828057"/>
                    <a:pt x="2875036" y="3908743"/>
                    <a:pt x="2775398" y="3908743"/>
                  </a:cubicBezTo>
                  <a:lnTo>
                    <a:pt x="180260" y="3908743"/>
                  </a:lnTo>
                  <a:cubicBezTo>
                    <a:pt x="80623" y="3908743"/>
                    <a:pt x="0" y="3828057"/>
                    <a:pt x="0" y="3728483"/>
                  </a:cubicBezTo>
                  <a:lnTo>
                    <a:pt x="0" y="0"/>
                  </a:lnTo>
                </a:path>
              </a:pathLst>
            </a:custGeom>
            <a:noFill/>
            <a:ln cap="flat" cmpd="sng" w="12700">
              <a:solidFill>
                <a:srgbClr val="B7B7B7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399" name="Google Shape;1399;p76"/>
            <p:cNvSpPr/>
            <p:nvPr/>
          </p:nvSpPr>
          <p:spPr>
            <a:xfrm>
              <a:off x="8623382" y="5136591"/>
              <a:ext cx="3560709" cy="1719951"/>
            </a:xfrm>
            <a:custGeom>
              <a:rect b="b" l="l" r="r" t="t"/>
              <a:pathLst>
                <a:path extrusionOk="0" h="1719951" w="3560709">
                  <a:moveTo>
                    <a:pt x="0" y="1710127"/>
                  </a:moveTo>
                  <a:cubicBezTo>
                    <a:pt x="47537" y="759070"/>
                    <a:pt x="827777" y="0"/>
                    <a:pt x="1779911" y="0"/>
                  </a:cubicBezTo>
                  <a:cubicBezTo>
                    <a:pt x="2732045" y="0"/>
                    <a:pt x="3519511" y="749056"/>
                    <a:pt x="3560709" y="1719951"/>
                  </a:cubicBezTo>
                </a:path>
              </a:pathLst>
            </a:custGeom>
            <a:noFill/>
            <a:ln cap="flat" cmpd="sng" w="12700">
              <a:solidFill>
                <a:srgbClr val="B7B7B7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00" name="Google Shape;1400;p76"/>
            <p:cNvSpPr/>
            <p:nvPr/>
          </p:nvSpPr>
          <p:spPr>
            <a:xfrm>
              <a:off x="8917414" y="1394"/>
              <a:ext cx="2955721" cy="3921482"/>
            </a:xfrm>
            <a:custGeom>
              <a:rect b="b" l="l" r="r" t="t"/>
              <a:pathLst>
                <a:path extrusionOk="0" h="3921482" w="2955721">
                  <a:moveTo>
                    <a:pt x="2955722" y="0"/>
                  </a:moveTo>
                  <a:lnTo>
                    <a:pt x="2955722" y="3741223"/>
                  </a:lnTo>
                  <a:cubicBezTo>
                    <a:pt x="2955722" y="3840797"/>
                    <a:pt x="2875036" y="3921483"/>
                    <a:pt x="2775462" y="3921483"/>
                  </a:cubicBezTo>
                  <a:lnTo>
                    <a:pt x="180260" y="3921483"/>
                  </a:lnTo>
                  <a:cubicBezTo>
                    <a:pt x="80686" y="3921483"/>
                    <a:pt x="0" y="3840797"/>
                    <a:pt x="0" y="3741223"/>
                  </a:cubicBezTo>
                  <a:lnTo>
                    <a:pt x="0" y="0"/>
                  </a:lnTo>
                </a:path>
              </a:pathLst>
            </a:custGeom>
            <a:noFill/>
            <a:ln cap="flat" cmpd="sng" w="12700">
              <a:solidFill>
                <a:srgbClr val="B7B7B7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1401" name="Google Shape;1401;p76"/>
          <p:cNvSpPr/>
          <p:nvPr/>
        </p:nvSpPr>
        <p:spPr>
          <a:xfrm>
            <a:off x="9136642" y="5126576"/>
            <a:ext cx="4754" cy="8461"/>
          </a:xfrm>
          <a:custGeom>
            <a:rect b="b" l="l" r="r" t="t"/>
            <a:pathLst>
              <a:path extrusionOk="0" h="11282" w="6338">
                <a:moveTo>
                  <a:pt x="0" y="0"/>
                </a:moveTo>
                <a:lnTo>
                  <a:pt x="0" y="11282"/>
                </a:lnTo>
              </a:path>
            </a:pathLst>
          </a:custGeom>
          <a:noFill/>
          <a:ln cap="flat" cmpd="sng" w="12700">
            <a:solidFill>
              <a:srgbClr val="D32929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402" name="Google Shape;1402;p76"/>
          <p:cNvSpPr txBox="1"/>
          <p:nvPr>
            <p:ph idx="1" type="body"/>
          </p:nvPr>
        </p:nvSpPr>
        <p:spPr>
          <a:xfrm>
            <a:off x="359569" y="356212"/>
            <a:ext cx="8424900" cy="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latin typeface="Crimson Pro"/>
                <a:ea typeface="Crimson Pro"/>
                <a:cs typeface="Crimson Pro"/>
                <a:sym typeface="Crimson Pro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03" name="Google Shape;1403;p76"/>
          <p:cNvSpPr txBox="1"/>
          <p:nvPr>
            <p:ph idx="11" type="ftr"/>
          </p:nvPr>
        </p:nvSpPr>
        <p:spPr>
          <a:xfrm>
            <a:off x="5550694" y="4682580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404" name="Google Shape;1404;p76"/>
          <p:cNvSpPr txBox="1"/>
          <p:nvPr>
            <p:ph type="title"/>
          </p:nvPr>
        </p:nvSpPr>
        <p:spPr>
          <a:xfrm>
            <a:off x="359569" y="598951"/>
            <a:ext cx="8424900" cy="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rimson Pro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05" name="Google Shape;1405;p76"/>
          <p:cNvSpPr txBox="1"/>
          <p:nvPr>
            <p:ph idx="2" type="body"/>
          </p:nvPr>
        </p:nvSpPr>
        <p:spPr>
          <a:xfrm>
            <a:off x="5254229" y="1704484"/>
            <a:ext cx="35304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rimson Pro"/>
                <a:ea typeface="Crimson Pro"/>
                <a:cs typeface="Crimson Pro"/>
                <a:sym typeface="Crimson Pro"/>
              </a:defRPr>
            </a:lvl1pPr>
            <a:lvl2pPr indent="-3048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DM Sans"/>
              <a:buChar char="–"/>
              <a:defRPr sz="1200">
                <a:latin typeface="Crimson Pro"/>
                <a:ea typeface="Crimson Pro"/>
                <a:cs typeface="Crimson Pro"/>
                <a:sym typeface="Crimson Pro"/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06" name="Google Shape;1406;p76"/>
          <p:cNvSpPr txBox="1"/>
          <p:nvPr>
            <p:ph idx="3" type="body"/>
          </p:nvPr>
        </p:nvSpPr>
        <p:spPr>
          <a:xfrm>
            <a:off x="5254229" y="2239789"/>
            <a:ext cx="35304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rimson Pro"/>
                <a:ea typeface="Crimson Pro"/>
                <a:cs typeface="Crimson Pro"/>
                <a:sym typeface="Crimson Pro"/>
              </a:defRPr>
            </a:lvl1pPr>
            <a:lvl2pPr indent="-3048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DM Sans"/>
              <a:buChar char="–"/>
              <a:defRPr sz="1200">
                <a:latin typeface="Crimson Pro"/>
                <a:ea typeface="Crimson Pro"/>
                <a:cs typeface="Crimson Pro"/>
                <a:sym typeface="Crimson Pro"/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07" name="Google Shape;1407;p76"/>
          <p:cNvSpPr txBox="1"/>
          <p:nvPr>
            <p:ph idx="4" type="body"/>
          </p:nvPr>
        </p:nvSpPr>
        <p:spPr>
          <a:xfrm>
            <a:off x="5254229" y="2775094"/>
            <a:ext cx="35304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rimson Pro"/>
                <a:ea typeface="Crimson Pro"/>
                <a:cs typeface="Crimson Pro"/>
                <a:sym typeface="Crimson Pro"/>
              </a:defRPr>
            </a:lvl1pPr>
            <a:lvl2pPr indent="-3048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DM Sans"/>
              <a:buChar char="–"/>
              <a:defRPr sz="1200">
                <a:latin typeface="Crimson Pro"/>
                <a:ea typeface="Crimson Pro"/>
                <a:cs typeface="Crimson Pro"/>
                <a:sym typeface="Crimson Pro"/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08" name="Google Shape;1408;p76"/>
          <p:cNvSpPr txBox="1"/>
          <p:nvPr>
            <p:ph idx="5" type="body"/>
          </p:nvPr>
        </p:nvSpPr>
        <p:spPr>
          <a:xfrm>
            <a:off x="5254229" y="3310399"/>
            <a:ext cx="35304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rimson Pro"/>
                <a:ea typeface="Crimson Pro"/>
                <a:cs typeface="Crimson Pro"/>
                <a:sym typeface="Crimson Pro"/>
              </a:defRPr>
            </a:lvl1pPr>
            <a:lvl2pPr indent="-3048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DM Sans"/>
              <a:buChar char="–"/>
              <a:defRPr sz="1200">
                <a:latin typeface="Crimson Pro"/>
                <a:ea typeface="Crimson Pro"/>
                <a:cs typeface="Crimson Pro"/>
                <a:sym typeface="Crimson Pro"/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09" name="Google Shape;1409;p76"/>
          <p:cNvSpPr txBox="1"/>
          <p:nvPr>
            <p:ph idx="6" type="body"/>
          </p:nvPr>
        </p:nvSpPr>
        <p:spPr>
          <a:xfrm>
            <a:off x="5254229" y="3845704"/>
            <a:ext cx="35304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rimson Pro"/>
                <a:ea typeface="Crimson Pro"/>
                <a:cs typeface="Crimson Pro"/>
                <a:sym typeface="Crimson Pro"/>
              </a:defRPr>
            </a:lvl1pPr>
            <a:lvl2pPr indent="-3048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DM Sans"/>
              <a:buChar char="–"/>
              <a:defRPr sz="1200">
                <a:latin typeface="Crimson Pro"/>
                <a:ea typeface="Crimson Pro"/>
                <a:cs typeface="Crimson Pro"/>
                <a:sym typeface="Crimson Pro"/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10" name="Google Shape;1410;p76"/>
          <p:cNvSpPr/>
          <p:nvPr>
            <p:ph idx="7" type="body"/>
          </p:nvPr>
        </p:nvSpPr>
        <p:spPr>
          <a:xfrm>
            <a:off x="4785122" y="1761559"/>
            <a:ext cx="324000" cy="32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0" sz="1500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11" name="Google Shape;1411;p76"/>
          <p:cNvSpPr/>
          <p:nvPr>
            <p:ph idx="8" type="body"/>
          </p:nvPr>
        </p:nvSpPr>
        <p:spPr>
          <a:xfrm>
            <a:off x="4785122" y="2296864"/>
            <a:ext cx="324000" cy="32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0" sz="1500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12" name="Google Shape;1412;p76"/>
          <p:cNvSpPr/>
          <p:nvPr>
            <p:ph idx="9" type="body"/>
          </p:nvPr>
        </p:nvSpPr>
        <p:spPr>
          <a:xfrm>
            <a:off x="4785122" y="2832169"/>
            <a:ext cx="324000" cy="32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0" sz="1500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13" name="Google Shape;1413;p76"/>
          <p:cNvSpPr/>
          <p:nvPr>
            <p:ph idx="13" type="body"/>
          </p:nvPr>
        </p:nvSpPr>
        <p:spPr>
          <a:xfrm>
            <a:off x="4785122" y="3367474"/>
            <a:ext cx="324000" cy="32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0" sz="1500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14" name="Google Shape;1414;p76"/>
          <p:cNvSpPr/>
          <p:nvPr>
            <p:ph idx="14" type="body"/>
          </p:nvPr>
        </p:nvSpPr>
        <p:spPr>
          <a:xfrm>
            <a:off x="4785122" y="3902779"/>
            <a:ext cx="324000" cy="32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0" sz="1500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15" name="Google Shape;1415;p76"/>
          <p:cNvSpPr txBox="1"/>
          <p:nvPr>
            <p:ph idx="15" type="body"/>
          </p:nvPr>
        </p:nvSpPr>
        <p:spPr>
          <a:xfrm>
            <a:off x="5254229" y="1161559"/>
            <a:ext cx="35304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rimson Pro"/>
                <a:ea typeface="Crimson Pro"/>
                <a:cs typeface="Crimson Pro"/>
                <a:sym typeface="Crimson Pro"/>
              </a:defRPr>
            </a:lvl1pPr>
            <a:lvl2pPr indent="-3048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DM Sans"/>
              <a:buChar char="–"/>
              <a:defRPr sz="1200">
                <a:latin typeface="Crimson Pro"/>
                <a:ea typeface="Crimson Pro"/>
                <a:cs typeface="Crimson Pro"/>
                <a:sym typeface="Crimson Pro"/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16" name="Google Shape;1416;p76"/>
          <p:cNvSpPr/>
          <p:nvPr>
            <p:ph idx="16" type="body"/>
          </p:nvPr>
        </p:nvSpPr>
        <p:spPr>
          <a:xfrm>
            <a:off x="4785122" y="1218634"/>
            <a:ext cx="324000" cy="32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0" sz="1500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17" name="Google Shape;1417;p76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tandard Title + content" showMasterSp="0">
  <p:cSld name="2_Standard Title + content">
    <p:bg>
      <p:bgPr>
        <a:solidFill>
          <a:schemeClr val="dk2"/>
        </a:solidFill>
      </p:bgPr>
    </p:bg>
    <p:spTree>
      <p:nvGrpSpPr>
        <p:cNvPr id="1418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9" name="Google Shape;1419;p77"/>
          <p:cNvGrpSpPr/>
          <p:nvPr/>
        </p:nvGrpSpPr>
        <p:grpSpPr>
          <a:xfrm>
            <a:off x="7084" y="1543"/>
            <a:ext cx="9132302" cy="5137115"/>
            <a:chOff x="9446" y="2058"/>
            <a:chExt cx="12176402" cy="6849487"/>
          </a:xfrm>
        </p:grpSpPr>
        <p:sp>
          <p:nvSpPr>
            <p:cNvPr id="1420" name="Google Shape;1420;p77"/>
            <p:cNvSpPr/>
            <p:nvPr/>
          </p:nvSpPr>
          <p:spPr>
            <a:xfrm>
              <a:off x="2247887" y="509679"/>
              <a:ext cx="1928859" cy="1927764"/>
            </a:xfrm>
            <a:custGeom>
              <a:rect b="b" l="l" r="r" t="t"/>
              <a:pathLst>
                <a:path extrusionOk="0" h="1927764" w="1928859">
                  <a:moveTo>
                    <a:pt x="1833687" y="576918"/>
                  </a:moveTo>
                  <a:lnTo>
                    <a:pt x="1454526" y="695543"/>
                  </a:lnTo>
                  <a:lnTo>
                    <a:pt x="1758777" y="440060"/>
                  </a:lnTo>
                  <a:cubicBezTo>
                    <a:pt x="1764489" y="435228"/>
                    <a:pt x="1765367" y="426441"/>
                    <a:pt x="1760535" y="420729"/>
                  </a:cubicBezTo>
                  <a:lnTo>
                    <a:pt x="1636637" y="273986"/>
                  </a:lnTo>
                  <a:cubicBezTo>
                    <a:pt x="1632024" y="268054"/>
                    <a:pt x="1623237" y="267395"/>
                    <a:pt x="1617526" y="272228"/>
                  </a:cubicBezTo>
                  <a:lnTo>
                    <a:pt x="1318327" y="523098"/>
                  </a:lnTo>
                  <a:lnTo>
                    <a:pt x="1499340" y="177109"/>
                  </a:lnTo>
                  <a:cubicBezTo>
                    <a:pt x="1502855" y="169859"/>
                    <a:pt x="1500219" y="161951"/>
                    <a:pt x="1493629" y="158217"/>
                  </a:cubicBezTo>
                  <a:lnTo>
                    <a:pt x="1323160" y="69468"/>
                  </a:lnTo>
                  <a:cubicBezTo>
                    <a:pt x="1316570" y="65513"/>
                    <a:pt x="1308442" y="68150"/>
                    <a:pt x="1304927" y="75399"/>
                  </a:cubicBezTo>
                  <a:lnTo>
                    <a:pt x="1120839" y="427100"/>
                  </a:lnTo>
                  <a:lnTo>
                    <a:pt x="1155328" y="31903"/>
                  </a:lnTo>
                  <a:cubicBezTo>
                    <a:pt x="1155987" y="24434"/>
                    <a:pt x="1150495" y="17404"/>
                    <a:pt x="1143026" y="16745"/>
                  </a:cubicBezTo>
                  <a:lnTo>
                    <a:pt x="951469" y="50"/>
                  </a:lnTo>
                  <a:cubicBezTo>
                    <a:pt x="944000" y="-609"/>
                    <a:pt x="937410" y="5322"/>
                    <a:pt x="936751" y="12791"/>
                  </a:cubicBezTo>
                  <a:lnTo>
                    <a:pt x="902920" y="401617"/>
                  </a:lnTo>
                  <a:lnTo>
                    <a:pt x="786053" y="28828"/>
                  </a:lnTo>
                  <a:cubicBezTo>
                    <a:pt x="783856" y="21139"/>
                    <a:pt x="776387" y="17185"/>
                    <a:pt x="769138" y="19821"/>
                  </a:cubicBezTo>
                  <a:lnTo>
                    <a:pt x="585489" y="77596"/>
                  </a:lnTo>
                  <a:cubicBezTo>
                    <a:pt x="578460" y="79133"/>
                    <a:pt x="574505" y="86383"/>
                    <a:pt x="576702" y="94291"/>
                  </a:cubicBezTo>
                  <a:lnTo>
                    <a:pt x="695107" y="472792"/>
                  </a:lnTo>
                  <a:lnTo>
                    <a:pt x="440064" y="169420"/>
                  </a:lnTo>
                  <a:cubicBezTo>
                    <a:pt x="435231" y="163489"/>
                    <a:pt x="426664" y="162830"/>
                    <a:pt x="420952" y="167663"/>
                  </a:cubicBezTo>
                  <a:lnTo>
                    <a:pt x="273770" y="290681"/>
                  </a:lnTo>
                  <a:cubicBezTo>
                    <a:pt x="268058" y="295514"/>
                    <a:pt x="267179" y="304301"/>
                    <a:pt x="272012" y="310013"/>
                  </a:cubicBezTo>
                  <a:lnTo>
                    <a:pt x="523321" y="609650"/>
                  </a:lnTo>
                  <a:lnTo>
                    <a:pt x="176892" y="428857"/>
                  </a:lnTo>
                  <a:cubicBezTo>
                    <a:pt x="170302" y="425123"/>
                    <a:pt x="162174" y="427539"/>
                    <a:pt x="158659" y="433690"/>
                  </a:cubicBezTo>
                  <a:lnTo>
                    <a:pt x="69471" y="604158"/>
                  </a:lnTo>
                  <a:cubicBezTo>
                    <a:pt x="65956" y="611408"/>
                    <a:pt x="68373" y="619316"/>
                    <a:pt x="75183" y="623050"/>
                  </a:cubicBezTo>
                  <a:lnTo>
                    <a:pt x="427982" y="807139"/>
                  </a:lnTo>
                  <a:lnTo>
                    <a:pt x="31467" y="772649"/>
                  </a:lnTo>
                  <a:cubicBezTo>
                    <a:pt x="23998" y="771990"/>
                    <a:pt x="17408" y="776823"/>
                    <a:pt x="16749" y="784512"/>
                  </a:cubicBezTo>
                  <a:lnTo>
                    <a:pt x="54" y="976508"/>
                  </a:lnTo>
                  <a:cubicBezTo>
                    <a:pt x="-605" y="983978"/>
                    <a:pt x="4887" y="991007"/>
                    <a:pt x="12355" y="991666"/>
                  </a:cubicBezTo>
                  <a:lnTo>
                    <a:pt x="400962" y="1025496"/>
                  </a:lnTo>
                  <a:lnTo>
                    <a:pt x="28831" y="1141924"/>
                  </a:lnTo>
                  <a:cubicBezTo>
                    <a:pt x="21582" y="1144560"/>
                    <a:pt x="17847" y="1151810"/>
                    <a:pt x="20044" y="1158620"/>
                  </a:cubicBezTo>
                  <a:lnTo>
                    <a:pt x="77379" y="1342928"/>
                  </a:lnTo>
                  <a:cubicBezTo>
                    <a:pt x="79796" y="1349738"/>
                    <a:pt x="87265" y="1353692"/>
                    <a:pt x="94514" y="1351056"/>
                  </a:cubicBezTo>
                  <a:lnTo>
                    <a:pt x="474773" y="1231991"/>
                  </a:lnTo>
                  <a:lnTo>
                    <a:pt x="169424" y="1487913"/>
                  </a:lnTo>
                  <a:cubicBezTo>
                    <a:pt x="163712" y="1492746"/>
                    <a:pt x="162833" y="1501533"/>
                    <a:pt x="167666" y="1507245"/>
                  </a:cubicBezTo>
                  <a:lnTo>
                    <a:pt x="291343" y="1654867"/>
                  </a:lnTo>
                  <a:cubicBezTo>
                    <a:pt x="296176" y="1659700"/>
                    <a:pt x="304744" y="1660359"/>
                    <a:pt x="310455" y="1656624"/>
                  </a:cubicBezTo>
                  <a:lnTo>
                    <a:pt x="609873" y="1405096"/>
                  </a:lnTo>
                  <a:lnTo>
                    <a:pt x="428641" y="1751744"/>
                  </a:lnTo>
                  <a:cubicBezTo>
                    <a:pt x="425346" y="1757895"/>
                    <a:pt x="427762" y="1765803"/>
                    <a:pt x="434572" y="1769538"/>
                  </a:cubicBezTo>
                  <a:lnTo>
                    <a:pt x="605040" y="1858287"/>
                  </a:lnTo>
                  <a:cubicBezTo>
                    <a:pt x="611631" y="1862021"/>
                    <a:pt x="619978" y="1859605"/>
                    <a:pt x="623493" y="1852356"/>
                  </a:cubicBezTo>
                  <a:lnTo>
                    <a:pt x="807581" y="1500655"/>
                  </a:lnTo>
                  <a:lnTo>
                    <a:pt x="773092" y="1896950"/>
                  </a:lnTo>
                  <a:cubicBezTo>
                    <a:pt x="772433" y="1904419"/>
                    <a:pt x="778145" y="1910350"/>
                    <a:pt x="785614" y="1911009"/>
                  </a:cubicBezTo>
                  <a:lnTo>
                    <a:pt x="977171" y="1927704"/>
                  </a:lnTo>
                  <a:cubicBezTo>
                    <a:pt x="984640" y="1928363"/>
                    <a:pt x="991230" y="1923530"/>
                    <a:pt x="991889" y="1915842"/>
                  </a:cubicBezTo>
                  <a:lnTo>
                    <a:pt x="1025939" y="1526576"/>
                  </a:lnTo>
                  <a:lnTo>
                    <a:pt x="1142807" y="1899586"/>
                  </a:lnTo>
                  <a:cubicBezTo>
                    <a:pt x="1145003" y="1906396"/>
                    <a:pt x="1152692" y="1910130"/>
                    <a:pt x="1159721" y="1907494"/>
                  </a:cubicBezTo>
                  <a:lnTo>
                    <a:pt x="1343151" y="1850598"/>
                  </a:lnTo>
                  <a:cubicBezTo>
                    <a:pt x="1350400" y="1847962"/>
                    <a:pt x="1354354" y="1840713"/>
                    <a:pt x="1352158" y="1832804"/>
                  </a:cubicBezTo>
                  <a:lnTo>
                    <a:pt x="1233313" y="1453864"/>
                  </a:lnTo>
                  <a:lnTo>
                    <a:pt x="1488796" y="1757675"/>
                  </a:lnTo>
                  <a:cubicBezTo>
                    <a:pt x="1493629" y="1763607"/>
                    <a:pt x="1502196" y="1764266"/>
                    <a:pt x="1507908" y="1759433"/>
                  </a:cubicBezTo>
                  <a:lnTo>
                    <a:pt x="1655310" y="1636414"/>
                  </a:lnTo>
                  <a:cubicBezTo>
                    <a:pt x="1661021" y="1631581"/>
                    <a:pt x="1661900" y="1622795"/>
                    <a:pt x="1657067" y="1617083"/>
                  </a:cubicBezTo>
                  <a:lnTo>
                    <a:pt x="1406637" y="1318544"/>
                  </a:lnTo>
                  <a:lnTo>
                    <a:pt x="1751967" y="1499337"/>
                  </a:lnTo>
                  <a:cubicBezTo>
                    <a:pt x="1758777" y="1502192"/>
                    <a:pt x="1766905" y="1499337"/>
                    <a:pt x="1770200" y="1493405"/>
                  </a:cubicBezTo>
                  <a:lnTo>
                    <a:pt x="1859389" y="1322937"/>
                  </a:lnTo>
                  <a:cubicBezTo>
                    <a:pt x="1862903" y="1316786"/>
                    <a:pt x="1860487" y="1307779"/>
                    <a:pt x="1853677" y="1305143"/>
                  </a:cubicBezTo>
                  <a:lnTo>
                    <a:pt x="1499780" y="1119957"/>
                  </a:lnTo>
                  <a:lnTo>
                    <a:pt x="1897392" y="1154665"/>
                  </a:lnTo>
                  <a:cubicBezTo>
                    <a:pt x="1904861" y="1155324"/>
                    <a:pt x="1911452" y="1150492"/>
                    <a:pt x="1912111" y="1142803"/>
                  </a:cubicBezTo>
                  <a:lnTo>
                    <a:pt x="1928806" y="950806"/>
                  </a:lnTo>
                  <a:cubicBezTo>
                    <a:pt x="1929465" y="943338"/>
                    <a:pt x="1923973" y="937406"/>
                    <a:pt x="1916504" y="936747"/>
                  </a:cubicBezTo>
                  <a:lnTo>
                    <a:pt x="1525482" y="902697"/>
                  </a:lnTo>
                  <a:lnTo>
                    <a:pt x="1900248" y="785391"/>
                  </a:lnTo>
                  <a:cubicBezTo>
                    <a:pt x="1907278" y="783853"/>
                    <a:pt x="1911452" y="775505"/>
                    <a:pt x="1909035" y="768695"/>
                  </a:cubicBezTo>
                  <a:lnTo>
                    <a:pt x="1851480" y="585486"/>
                  </a:lnTo>
                  <a:cubicBezTo>
                    <a:pt x="1849283" y="577797"/>
                    <a:pt x="1841814" y="573843"/>
                    <a:pt x="1834565" y="57647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102776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21" name="Google Shape;1421;p77"/>
            <p:cNvSpPr/>
            <p:nvPr/>
          </p:nvSpPr>
          <p:spPr>
            <a:xfrm>
              <a:off x="10785363" y="2498"/>
              <a:ext cx="1400485" cy="1302924"/>
            </a:xfrm>
            <a:custGeom>
              <a:rect b="b" l="l" r="r" t="t"/>
              <a:pathLst>
                <a:path extrusionOk="0" h="1302924" w="1400485">
                  <a:moveTo>
                    <a:pt x="1400485" y="1028082"/>
                  </a:moveTo>
                  <a:lnTo>
                    <a:pt x="1233313" y="829056"/>
                  </a:lnTo>
                  <a:lnTo>
                    <a:pt x="1352158" y="1207997"/>
                  </a:lnTo>
                  <a:cubicBezTo>
                    <a:pt x="1354354" y="1215905"/>
                    <a:pt x="1350400" y="1223154"/>
                    <a:pt x="1343150" y="1225790"/>
                  </a:cubicBezTo>
                  <a:lnTo>
                    <a:pt x="1159722" y="1282686"/>
                  </a:lnTo>
                  <a:cubicBezTo>
                    <a:pt x="1152472" y="1285322"/>
                    <a:pt x="1145004" y="1281368"/>
                    <a:pt x="1142806" y="1274778"/>
                  </a:cubicBezTo>
                  <a:lnTo>
                    <a:pt x="1025939" y="901769"/>
                  </a:lnTo>
                  <a:lnTo>
                    <a:pt x="991889" y="1291034"/>
                  </a:lnTo>
                  <a:cubicBezTo>
                    <a:pt x="991231" y="1298503"/>
                    <a:pt x="984640" y="1303336"/>
                    <a:pt x="977171" y="1302897"/>
                  </a:cubicBezTo>
                  <a:lnTo>
                    <a:pt x="785613" y="1286201"/>
                  </a:lnTo>
                  <a:cubicBezTo>
                    <a:pt x="778145" y="1285542"/>
                    <a:pt x="772433" y="1279611"/>
                    <a:pt x="773092" y="1272142"/>
                  </a:cubicBezTo>
                  <a:lnTo>
                    <a:pt x="807581" y="875847"/>
                  </a:lnTo>
                  <a:lnTo>
                    <a:pt x="623493" y="1227548"/>
                  </a:lnTo>
                  <a:cubicBezTo>
                    <a:pt x="619978" y="1234797"/>
                    <a:pt x="611851" y="1237433"/>
                    <a:pt x="605041" y="1233479"/>
                  </a:cubicBezTo>
                  <a:lnTo>
                    <a:pt x="434572" y="1144730"/>
                  </a:lnTo>
                  <a:cubicBezTo>
                    <a:pt x="427982" y="1140996"/>
                    <a:pt x="425345" y="1133087"/>
                    <a:pt x="428641" y="1126936"/>
                  </a:cubicBezTo>
                  <a:lnTo>
                    <a:pt x="609873" y="780288"/>
                  </a:lnTo>
                  <a:lnTo>
                    <a:pt x="310455" y="1031817"/>
                  </a:lnTo>
                  <a:cubicBezTo>
                    <a:pt x="304744" y="1035771"/>
                    <a:pt x="296177" y="1034892"/>
                    <a:pt x="291344" y="1030059"/>
                  </a:cubicBezTo>
                  <a:lnTo>
                    <a:pt x="167666" y="882437"/>
                  </a:lnTo>
                  <a:cubicBezTo>
                    <a:pt x="162833" y="876506"/>
                    <a:pt x="163712" y="867939"/>
                    <a:pt x="169423" y="863106"/>
                  </a:cubicBezTo>
                  <a:lnTo>
                    <a:pt x="474773" y="607184"/>
                  </a:lnTo>
                  <a:lnTo>
                    <a:pt x="94514" y="726248"/>
                  </a:lnTo>
                  <a:cubicBezTo>
                    <a:pt x="87265" y="728884"/>
                    <a:pt x="79796" y="724930"/>
                    <a:pt x="77379" y="718120"/>
                  </a:cubicBezTo>
                  <a:lnTo>
                    <a:pt x="20044" y="533812"/>
                  </a:lnTo>
                  <a:cubicBezTo>
                    <a:pt x="17847" y="527002"/>
                    <a:pt x="21801" y="519753"/>
                    <a:pt x="28831" y="517117"/>
                  </a:cubicBezTo>
                  <a:lnTo>
                    <a:pt x="400962" y="400688"/>
                  </a:lnTo>
                  <a:lnTo>
                    <a:pt x="12355" y="366858"/>
                  </a:lnTo>
                  <a:cubicBezTo>
                    <a:pt x="4887" y="366199"/>
                    <a:pt x="-605" y="359170"/>
                    <a:pt x="54" y="351701"/>
                  </a:cubicBezTo>
                  <a:lnTo>
                    <a:pt x="16749" y="159704"/>
                  </a:lnTo>
                  <a:cubicBezTo>
                    <a:pt x="17408" y="152235"/>
                    <a:pt x="23998" y="147183"/>
                    <a:pt x="31467" y="147842"/>
                  </a:cubicBezTo>
                  <a:lnTo>
                    <a:pt x="427982" y="182331"/>
                  </a:lnTo>
                  <a:lnTo>
                    <a:pt x="78258" y="0"/>
                  </a:lnTo>
                  <a:lnTo>
                    <a:pt x="1400047" y="0"/>
                  </a:lnTo>
                  <a:lnTo>
                    <a:pt x="1400047" y="1028522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102776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22" name="Google Shape;1422;p77"/>
            <p:cNvSpPr/>
            <p:nvPr/>
          </p:nvSpPr>
          <p:spPr>
            <a:xfrm>
              <a:off x="2769503" y="909693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11810" y="4369635"/>
                  </a:moveTo>
                  <a:cubicBezTo>
                    <a:pt x="-13013" y="4412471"/>
                    <a:pt x="2584" y="4468269"/>
                    <a:pt x="46519" y="4493752"/>
                  </a:cubicBez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0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5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2" y="1603"/>
                    <a:pt x="2511719" y="44440"/>
                  </a:cubicBezTo>
                  <a:lnTo>
                    <a:pt x="11810" y="4369635"/>
                  </a:lnTo>
                  <a:close/>
                </a:path>
              </a:pathLst>
            </a:custGeom>
            <a:noFill/>
            <a:ln cap="flat" cmpd="sng" w="9525">
              <a:solidFill>
                <a:srgbClr val="102776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23" name="Google Shape;1423;p77"/>
            <p:cNvSpPr/>
            <p:nvPr/>
          </p:nvSpPr>
          <p:spPr>
            <a:xfrm>
              <a:off x="7780745" y="1376284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46519" y="4493751"/>
                  </a:move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1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6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3" y="1603"/>
                    <a:pt x="2511719" y="44440"/>
                  </a:cubicBezTo>
                  <a:lnTo>
                    <a:pt x="11810" y="4369635"/>
                  </a:lnTo>
                  <a:cubicBezTo>
                    <a:pt x="-13013" y="4412472"/>
                    <a:pt x="2583" y="4468269"/>
                    <a:pt x="46519" y="449375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102776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24" name="Google Shape;1424;p77"/>
            <p:cNvSpPr/>
            <p:nvPr/>
          </p:nvSpPr>
          <p:spPr>
            <a:xfrm>
              <a:off x="7364459" y="2058"/>
              <a:ext cx="2955464" cy="2806202"/>
            </a:xfrm>
            <a:custGeom>
              <a:rect b="b" l="l" r="r" t="t"/>
              <a:pathLst>
                <a:path extrusionOk="0" h="2806202" w="2955464">
                  <a:moveTo>
                    <a:pt x="2955464" y="0"/>
                  </a:moveTo>
                  <a:lnTo>
                    <a:pt x="1359301" y="2761763"/>
                  </a:lnTo>
                  <a:cubicBezTo>
                    <a:pt x="1334477" y="2804600"/>
                    <a:pt x="1278460" y="2819098"/>
                    <a:pt x="1234525" y="2793616"/>
                  </a:cubicBezTo>
                  <a:lnTo>
                    <a:pt x="46519" y="2107129"/>
                  </a:lnTo>
                  <a:cubicBezTo>
                    <a:pt x="2583" y="2081647"/>
                    <a:pt x="-13013" y="2025849"/>
                    <a:pt x="11810" y="1983012"/>
                  </a:cubicBezTo>
                  <a:lnTo>
                    <a:pt x="1158078" y="0"/>
                  </a:lnTo>
                </a:path>
              </a:pathLst>
            </a:custGeom>
            <a:noFill/>
            <a:ln cap="flat" cmpd="sng" w="9525">
              <a:solidFill>
                <a:srgbClr val="102776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25" name="Google Shape;1425;p77"/>
            <p:cNvSpPr/>
            <p:nvPr/>
          </p:nvSpPr>
          <p:spPr>
            <a:xfrm>
              <a:off x="4072347" y="2058"/>
              <a:ext cx="859810" cy="339024"/>
            </a:xfrm>
            <a:custGeom>
              <a:rect b="b" l="l" r="r" t="t"/>
              <a:pathLst>
                <a:path extrusionOk="0" h="339024" w="859810">
                  <a:moveTo>
                    <a:pt x="859811" y="0"/>
                  </a:moveTo>
                  <a:lnTo>
                    <a:pt x="689562" y="294585"/>
                  </a:lnTo>
                  <a:cubicBezTo>
                    <a:pt x="664739" y="337422"/>
                    <a:pt x="608721" y="351920"/>
                    <a:pt x="564786" y="326438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02776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26" name="Google Shape;1426;p77"/>
            <p:cNvSpPr/>
            <p:nvPr/>
          </p:nvSpPr>
          <p:spPr>
            <a:xfrm>
              <a:off x="9446" y="2497069"/>
              <a:ext cx="3102866" cy="4354037"/>
            </a:xfrm>
            <a:custGeom>
              <a:rect b="b" l="l" r="r" t="t"/>
              <a:pathLst>
                <a:path extrusionOk="0" h="4354037" w="3102866">
                  <a:moveTo>
                    <a:pt x="0" y="3061246"/>
                  </a:moveTo>
                  <a:lnTo>
                    <a:pt x="1743566" y="44440"/>
                  </a:lnTo>
                  <a:cubicBezTo>
                    <a:pt x="1768389" y="1603"/>
                    <a:pt x="1824407" y="-12896"/>
                    <a:pt x="1868342" y="12587"/>
                  </a:cubicBezTo>
                  <a:lnTo>
                    <a:pt x="3056348" y="699073"/>
                  </a:lnTo>
                  <a:cubicBezTo>
                    <a:pt x="3100283" y="724556"/>
                    <a:pt x="3115880" y="780354"/>
                    <a:pt x="3091057" y="823190"/>
                  </a:cubicBezTo>
                  <a:lnTo>
                    <a:pt x="1050270" y="4354038"/>
                  </a:lnTo>
                </a:path>
              </a:pathLst>
            </a:custGeom>
            <a:noFill/>
            <a:ln cap="flat" cmpd="sng" w="9525">
              <a:solidFill>
                <a:srgbClr val="102776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27" name="Google Shape;1427;p77"/>
            <p:cNvSpPr/>
            <p:nvPr/>
          </p:nvSpPr>
          <p:spPr>
            <a:xfrm>
              <a:off x="9446" y="2058"/>
              <a:ext cx="658587" cy="1139238"/>
            </a:xfrm>
            <a:custGeom>
              <a:rect b="b" l="l" r="r" t="t"/>
              <a:pathLst>
                <a:path extrusionOk="0" h="1139238" w="658587">
                  <a:moveTo>
                    <a:pt x="0" y="1139238"/>
                  </a:moveTo>
                  <a:lnTo>
                    <a:pt x="658588" y="0"/>
                  </a:lnTo>
                </a:path>
              </a:pathLst>
            </a:custGeom>
            <a:noFill/>
            <a:ln cap="flat" cmpd="sng" w="9525">
              <a:solidFill>
                <a:srgbClr val="102776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28" name="Google Shape;1428;p77"/>
            <p:cNvSpPr/>
            <p:nvPr/>
          </p:nvSpPr>
          <p:spPr>
            <a:xfrm>
              <a:off x="9446" y="2058"/>
              <a:ext cx="2456193" cy="3964772"/>
            </a:xfrm>
            <a:custGeom>
              <a:rect b="b" l="l" r="r" t="t"/>
              <a:pathLst>
                <a:path extrusionOk="0" h="3964772" w="2456193">
                  <a:moveTo>
                    <a:pt x="2456194" y="0"/>
                  </a:moveTo>
                  <a:lnTo>
                    <a:pt x="190239" y="3920333"/>
                  </a:lnTo>
                  <a:cubicBezTo>
                    <a:pt x="165416" y="3963169"/>
                    <a:pt x="109398" y="3977668"/>
                    <a:pt x="65463" y="3952185"/>
                  </a:cubicBezTo>
                  <a:lnTo>
                    <a:pt x="0" y="3914401"/>
                  </a:lnTo>
                </a:path>
              </a:pathLst>
            </a:custGeom>
            <a:noFill/>
            <a:ln cap="flat" cmpd="sng" w="9525">
              <a:solidFill>
                <a:srgbClr val="102776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29" name="Google Shape;1429;p77"/>
            <p:cNvSpPr/>
            <p:nvPr/>
          </p:nvSpPr>
          <p:spPr>
            <a:xfrm>
              <a:off x="11290896" y="2630917"/>
              <a:ext cx="894951" cy="2143814"/>
            </a:xfrm>
            <a:custGeom>
              <a:rect b="b" l="l" r="r" t="t"/>
              <a:pathLst>
                <a:path extrusionOk="0" h="2143814" w="894951">
                  <a:moveTo>
                    <a:pt x="894952" y="0"/>
                  </a:moveTo>
                  <a:lnTo>
                    <a:pt x="11857" y="1530041"/>
                  </a:lnTo>
                  <a:cubicBezTo>
                    <a:pt x="-12967" y="1573098"/>
                    <a:pt x="2411" y="1628895"/>
                    <a:pt x="46564" y="1654158"/>
                  </a:cubicBezTo>
                  <a:lnTo>
                    <a:pt x="894952" y="2143815"/>
                  </a:lnTo>
                </a:path>
              </a:pathLst>
            </a:custGeom>
            <a:noFill/>
            <a:ln cap="flat" cmpd="sng" w="9525">
              <a:solidFill>
                <a:srgbClr val="102776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30" name="Google Shape;1430;p77"/>
            <p:cNvSpPr/>
            <p:nvPr/>
          </p:nvSpPr>
          <p:spPr>
            <a:xfrm>
              <a:off x="6259515" y="2842377"/>
              <a:ext cx="1868919" cy="1869365"/>
            </a:xfrm>
            <a:custGeom>
              <a:rect b="b" l="l" r="r" t="t"/>
              <a:pathLst>
                <a:path extrusionOk="0" h="1869365" w="1868919">
                  <a:moveTo>
                    <a:pt x="661586" y="1828009"/>
                  </a:moveTo>
                  <a:cubicBezTo>
                    <a:pt x="1154319" y="1978707"/>
                    <a:pt x="1676488" y="1704552"/>
                    <a:pt x="1825428" y="1217091"/>
                  </a:cubicBezTo>
                  <a:cubicBezTo>
                    <a:pt x="1980299" y="710519"/>
                    <a:pt x="1709220" y="193842"/>
                    <a:pt x="1208359" y="40508"/>
                  </a:cubicBezTo>
                  <a:cubicBezTo>
                    <a:pt x="715846" y="-110189"/>
                    <a:pt x="190822" y="172753"/>
                    <a:pt x="38586" y="670538"/>
                  </a:cubicBezTo>
                  <a:cubicBezTo>
                    <a:pt x="-108157" y="1150090"/>
                    <a:pt x="177421" y="1679948"/>
                    <a:pt x="661586" y="182800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102776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31" name="Google Shape;1431;p77"/>
            <p:cNvSpPr/>
            <p:nvPr/>
          </p:nvSpPr>
          <p:spPr>
            <a:xfrm>
              <a:off x="10209128" y="5060662"/>
              <a:ext cx="1868855" cy="1790883"/>
            </a:xfrm>
            <a:custGeom>
              <a:rect b="b" l="l" r="r" t="t"/>
              <a:pathLst>
                <a:path extrusionOk="0" h="1790883" w="1868855">
                  <a:moveTo>
                    <a:pt x="1311323" y="1790665"/>
                  </a:moveTo>
                  <a:cubicBezTo>
                    <a:pt x="1550330" y="1686319"/>
                    <a:pt x="1743864" y="1483778"/>
                    <a:pt x="1825364" y="1217091"/>
                  </a:cubicBezTo>
                  <a:cubicBezTo>
                    <a:pt x="1980235" y="710519"/>
                    <a:pt x="1709155" y="193842"/>
                    <a:pt x="1208295" y="40508"/>
                  </a:cubicBezTo>
                  <a:cubicBezTo>
                    <a:pt x="715782" y="-110189"/>
                    <a:pt x="190758" y="172753"/>
                    <a:pt x="38522" y="670538"/>
                  </a:cubicBezTo>
                  <a:cubicBezTo>
                    <a:pt x="-97677" y="1116040"/>
                    <a:pt x="139134" y="1605039"/>
                    <a:pt x="562009" y="1790884"/>
                  </a:cubicBezTo>
                </a:path>
              </a:pathLst>
            </a:custGeom>
            <a:noFill/>
            <a:ln cap="flat" cmpd="sng" w="9525">
              <a:solidFill>
                <a:srgbClr val="102776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32" name="Google Shape;1432;p77"/>
            <p:cNvSpPr/>
            <p:nvPr/>
          </p:nvSpPr>
          <p:spPr>
            <a:xfrm>
              <a:off x="1720280" y="6168706"/>
              <a:ext cx="1800461" cy="682620"/>
            </a:xfrm>
            <a:custGeom>
              <a:rect b="b" l="l" r="r" t="t"/>
              <a:pathLst>
                <a:path extrusionOk="0" h="682620" w="1800461">
                  <a:moveTo>
                    <a:pt x="1800462" y="682620"/>
                  </a:moveTo>
                  <a:cubicBezTo>
                    <a:pt x="1719402" y="385179"/>
                    <a:pt x="1493355" y="138483"/>
                    <a:pt x="1173068" y="40508"/>
                  </a:cubicBezTo>
                  <a:cubicBezTo>
                    <a:pt x="680555" y="-110189"/>
                    <a:pt x="155530" y="172753"/>
                    <a:pt x="3295" y="670538"/>
                  </a:cubicBezTo>
                  <a:cubicBezTo>
                    <a:pt x="1977" y="674493"/>
                    <a:pt x="1098" y="678666"/>
                    <a:pt x="0" y="682620"/>
                  </a:cubicBezTo>
                  <a:lnTo>
                    <a:pt x="1800462" y="68262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102776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33" name="Google Shape;1433;p77"/>
            <p:cNvSpPr/>
            <p:nvPr/>
          </p:nvSpPr>
          <p:spPr>
            <a:xfrm>
              <a:off x="5789991" y="2058"/>
              <a:ext cx="1858236" cy="841634"/>
            </a:xfrm>
            <a:custGeom>
              <a:rect b="b" l="l" r="r" t="t"/>
              <a:pathLst>
                <a:path extrusionOk="0" h="841634" w="1858236">
                  <a:moveTo>
                    <a:pt x="0" y="0"/>
                  </a:moveTo>
                  <a:cubicBezTo>
                    <a:pt x="39321" y="360268"/>
                    <a:pt x="291070" y="688683"/>
                    <a:pt x="655951" y="800279"/>
                  </a:cubicBezTo>
                  <a:cubicBezTo>
                    <a:pt x="1148684" y="950976"/>
                    <a:pt x="1670853" y="676821"/>
                    <a:pt x="1819793" y="189360"/>
                  </a:cubicBezTo>
                  <a:cubicBezTo>
                    <a:pt x="1839125" y="126094"/>
                    <a:pt x="1851866" y="62827"/>
                    <a:pt x="1858237" y="0"/>
                  </a:cubicBezTo>
                </a:path>
              </a:pathLst>
            </a:custGeom>
            <a:noFill/>
            <a:ln cap="flat" cmpd="sng" w="9525">
              <a:solidFill>
                <a:srgbClr val="102776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34" name="Google Shape;1434;p77"/>
            <p:cNvSpPr/>
            <p:nvPr/>
          </p:nvSpPr>
          <p:spPr>
            <a:xfrm>
              <a:off x="7171531" y="6659263"/>
              <a:ext cx="1133087" cy="192063"/>
            </a:xfrm>
            <a:custGeom>
              <a:rect b="b" l="l" r="r" t="t"/>
              <a:pathLst>
                <a:path extrusionOk="0" h="192063" w="1133087">
                  <a:moveTo>
                    <a:pt x="1133088" y="192063"/>
                  </a:moveTo>
                  <a:cubicBezTo>
                    <a:pt x="1046754" y="126380"/>
                    <a:pt x="947022" y="74537"/>
                    <a:pt x="836086" y="40487"/>
                  </a:cubicBezTo>
                  <a:cubicBezTo>
                    <a:pt x="539743" y="-50239"/>
                    <a:pt x="231538" y="16323"/>
                    <a:pt x="0" y="192063"/>
                  </a:cubicBezTo>
                </a:path>
              </a:pathLst>
            </a:custGeom>
            <a:noFill/>
            <a:ln cap="flat" cmpd="sng" w="9525">
              <a:solidFill>
                <a:srgbClr val="102776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35" name="Google Shape;1435;p77"/>
            <p:cNvSpPr/>
            <p:nvPr/>
          </p:nvSpPr>
          <p:spPr>
            <a:xfrm>
              <a:off x="5125033" y="1175785"/>
              <a:ext cx="26800" cy="46351"/>
            </a:xfrm>
            <a:custGeom>
              <a:rect b="b" l="l" r="r" t="t"/>
              <a:pathLst>
                <a:path extrusionOk="0" h="46351" w="26800">
                  <a:moveTo>
                    <a:pt x="26801" y="0"/>
                  </a:moveTo>
                  <a:lnTo>
                    <a:pt x="0" y="46352"/>
                  </a:lnTo>
                </a:path>
              </a:pathLst>
            </a:custGeom>
            <a:noFill/>
            <a:ln cap="flat" cmpd="sng" w="9525">
              <a:solidFill>
                <a:srgbClr val="102776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36" name="Google Shape;1436;p77"/>
            <p:cNvSpPr/>
            <p:nvPr/>
          </p:nvSpPr>
          <p:spPr>
            <a:xfrm>
              <a:off x="4625490" y="4876165"/>
              <a:ext cx="2473761" cy="1975161"/>
            </a:xfrm>
            <a:custGeom>
              <a:rect b="b" l="l" r="r" t="t"/>
              <a:pathLst>
                <a:path extrusionOk="0" h="1975161" w="2473761">
                  <a:moveTo>
                    <a:pt x="1796728" y="1975162"/>
                  </a:moveTo>
                  <a:lnTo>
                    <a:pt x="2461906" y="822523"/>
                  </a:lnTo>
                  <a:cubicBezTo>
                    <a:pt x="2486729" y="779466"/>
                    <a:pt x="2471351" y="723669"/>
                    <a:pt x="2427196" y="698406"/>
                  </a:cubicBezTo>
                  <a:lnTo>
                    <a:pt x="1238971" y="12579"/>
                  </a:lnTo>
                  <a:cubicBezTo>
                    <a:pt x="1195036" y="-12904"/>
                    <a:pt x="1139019" y="1595"/>
                    <a:pt x="1114195" y="44651"/>
                  </a:cubicBezTo>
                  <a:lnTo>
                    <a:pt x="0" y="1975162"/>
                  </a:lnTo>
                </a:path>
              </a:pathLst>
            </a:custGeom>
            <a:noFill/>
            <a:ln cap="flat" cmpd="sng" w="9525">
              <a:solidFill>
                <a:srgbClr val="102776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1437" name="Google Shape;1437;p77"/>
          <p:cNvSpPr/>
          <p:nvPr/>
        </p:nvSpPr>
        <p:spPr>
          <a:xfrm>
            <a:off x="500648" y="1752600"/>
            <a:ext cx="3945300" cy="2590200"/>
          </a:xfrm>
          <a:prstGeom prst="roundRect">
            <a:avLst>
              <a:gd fmla="val 225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438" name="Google Shape;1438;p77"/>
          <p:cNvSpPr/>
          <p:nvPr/>
        </p:nvSpPr>
        <p:spPr>
          <a:xfrm>
            <a:off x="4734560" y="1752600"/>
            <a:ext cx="3945300" cy="2590200"/>
          </a:xfrm>
          <a:prstGeom prst="roundRect">
            <a:avLst>
              <a:gd fmla="val 225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439" name="Google Shape;1439;p77"/>
          <p:cNvSpPr txBox="1"/>
          <p:nvPr>
            <p:ph idx="1" type="body"/>
          </p:nvPr>
        </p:nvSpPr>
        <p:spPr>
          <a:xfrm>
            <a:off x="635114" y="1876723"/>
            <a:ext cx="3648300" cy="23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/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40" name="Google Shape;1440;p77"/>
          <p:cNvSpPr txBox="1"/>
          <p:nvPr>
            <p:ph idx="2" type="body"/>
          </p:nvPr>
        </p:nvSpPr>
        <p:spPr>
          <a:xfrm>
            <a:off x="359569" y="356212"/>
            <a:ext cx="8424900" cy="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41" name="Google Shape;1441;p77"/>
          <p:cNvSpPr txBox="1"/>
          <p:nvPr>
            <p:ph type="title"/>
          </p:nvPr>
        </p:nvSpPr>
        <p:spPr>
          <a:xfrm>
            <a:off x="359569" y="598951"/>
            <a:ext cx="8424900" cy="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rimson Pr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42" name="Google Shape;1442;p77"/>
          <p:cNvSpPr txBox="1"/>
          <p:nvPr>
            <p:ph idx="3" type="body"/>
          </p:nvPr>
        </p:nvSpPr>
        <p:spPr>
          <a:xfrm>
            <a:off x="4867683" y="1876723"/>
            <a:ext cx="3648300" cy="23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/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grpSp>
        <p:nvGrpSpPr>
          <p:cNvPr id="1443" name="Google Shape;1443;p77"/>
          <p:cNvGrpSpPr/>
          <p:nvPr/>
        </p:nvGrpSpPr>
        <p:grpSpPr>
          <a:xfrm>
            <a:off x="8281988" y="4686218"/>
            <a:ext cx="502443" cy="168387"/>
            <a:chOff x="479425" y="6248291"/>
            <a:chExt cx="669924" cy="224516"/>
          </a:xfrm>
        </p:grpSpPr>
        <p:sp>
          <p:nvSpPr>
            <p:cNvPr id="1444" name="Google Shape;1444;p77"/>
            <p:cNvSpPr/>
            <p:nvPr/>
          </p:nvSpPr>
          <p:spPr>
            <a:xfrm>
              <a:off x="479425" y="6254460"/>
              <a:ext cx="130354" cy="172617"/>
            </a:xfrm>
            <a:custGeom>
              <a:rect b="b" l="l" r="r" t="t"/>
              <a:pathLst>
                <a:path extrusionOk="0" h="172617" w="130354">
                  <a:moveTo>
                    <a:pt x="92227" y="54176"/>
                  </a:moveTo>
                  <a:cubicBezTo>
                    <a:pt x="92227" y="67151"/>
                    <a:pt x="82986" y="75201"/>
                    <a:pt x="68131" y="75201"/>
                  </a:cubicBezTo>
                  <a:lnTo>
                    <a:pt x="37415" y="75201"/>
                  </a:lnTo>
                  <a:lnTo>
                    <a:pt x="37415" y="32914"/>
                  </a:lnTo>
                  <a:lnTo>
                    <a:pt x="68131" y="32914"/>
                  </a:lnTo>
                  <a:cubicBezTo>
                    <a:pt x="83198" y="32914"/>
                    <a:pt x="92227" y="40857"/>
                    <a:pt x="92227" y="54176"/>
                  </a:cubicBezTo>
                  <a:close/>
                  <a:moveTo>
                    <a:pt x="95272" y="102951"/>
                  </a:moveTo>
                  <a:cubicBezTo>
                    <a:pt x="117144" y="95563"/>
                    <a:pt x="130119" y="77425"/>
                    <a:pt x="130119" y="53938"/>
                  </a:cubicBezTo>
                  <a:cubicBezTo>
                    <a:pt x="130119" y="22190"/>
                    <a:pt x="107162" y="0"/>
                    <a:pt x="74274" y="0"/>
                  </a:cubicBez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70394"/>
                  </a:lnTo>
                  <a:cubicBezTo>
                    <a:pt x="0" y="171638"/>
                    <a:pt x="1006" y="172618"/>
                    <a:pt x="2224" y="172618"/>
                  </a:cubicBezTo>
                  <a:lnTo>
                    <a:pt x="35191" y="172618"/>
                  </a:lnTo>
                  <a:cubicBezTo>
                    <a:pt x="36435" y="172618"/>
                    <a:pt x="37415" y="171638"/>
                    <a:pt x="37415" y="170394"/>
                  </a:cubicBezTo>
                  <a:lnTo>
                    <a:pt x="37415" y="107876"/>
                  </a:lnTo>
                  <a:lnTo>
                    <a:pt x="57275" y="107876"/>
                  </a:lnTo>
                  <a:lnTo>
                    <a:pt x="89632" y="171400"/>
                  </a:lnTo>
                  <a:cubicBezTo>
                    <a:pt x="90003" y="172168"/>
                    <a:pt x="90771" y="172618"/>
                    <a:pt x="91592" y="172618"/>
                  </a:cubicBezTo>
                  <a:lnTo>
                    <a:pt x="128133" y="172618"/>
                  </a:lnTo>
                  <a:cubicBezTo>
                    <a:pt x="128901" y="172618"/>
                    <a:pt x="129642" y="172221"/>
                    <a:pt x="130040" y="171559"/>
                  </a:cubicBezTo>
                  <a:cubicBezTo>
                    <a:pt x="130437" y="170897"/>
                    <a:pt x="130463" y="170049"/>
                    <a:pt x="130093" y="169361"/>
                  </a:cubicBezTo>
                  <a:lnTo>
                    <a:pt x="95272" y="10295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45" name="Google Shape;1445;p77"/>
            <p:cNvSpPr/>
            <p:nvPr/>
          </p:nvSpPr>
          <p:spPr>
            <a:xfrm>
              <a:off x="627814" y="6279827"/>
              <a:ext cx="43399" cy="43399"/>
            </a:xfrm>
            <a:custGeom>
              <a:rect b="b" l="l" r="r" t="t"/>
              <a:pathLst>
                <a:path extrusionOk="0" h="43399" w="43399">
                  <a:moveTo>
                    <a:pt x="21713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399"/>
                    <a:pt x="21713" y="43399"/>
                  </a:cubicBezTo>
                  <a:cubicBezTo>
                    <a:pt x="33496" y="43399"/>
                    <a:pt x="43399" y="33761"/>
                    <a:pt x="43399" y="21951"/>
                  </a:cubicBezTo>
                  <a:cubicBezTo>
                    <a:pt x="43399" y="10142"/>
                    <a:pt x="33867" y="0"/>
                    <a:pt x="21713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46" name="Google Shape;1446;p77"/>
            <p:cNvSpPr/>
            <p:nvPr/>
          </p:nvSpPr>
          <p:spPr>
            <a:xfrm>
              <a:off x="631521" y="6337949"/>
              <a:ext cx="36011" cy="89393"/>
            </a:xfrm>
            <a:custGeom>
              <a:rect b="b" l="l" r="r" t="t"/>
              <a:pathLst>
                <a:path extrusionOk="0" h="89393" w="36011">
                  <a:moveTo>
                    <a:pt x="33788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87169"/>
                  </a:lnTo>
                  <a:cubicBezTo>
                    <a:pt x="0" y="88387"/>
                    <a:pt x="1006" y="89394"/>
                    <a:pt x="2224" y="89394"/>
                  </a:cubicBezTo>
                  <a:lnTo>
                    <a:pt x="33788" y="89394"/>
                  </a:lnTo>
                  <a:cubicBezTo>
                    <a:pt x="35006" y="89394"/>
                    <a:pt x="36012" y="88387"/>
                    <a:pt x="36012" y="87169"/>
                  </a:cubicBezTo>
                  <a:lnTo>
                    <a:pt x="36012" y="2224"/>
                  </a:lnTo>
                  <a:cubicBezTo>
                    <a:pt x="36012" y="1006"/>
                    <a:pt x="35006" y="0"/>
                    <a:pt x="33788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47" name="Google Shape;1447;p77"/>
            <p:cNvSpPr/>
            <p:nvPr/>
          </p:nvSpPr>
          <p:spPr>
            <a:xfrm>
              <a:off x="697084" y="6306412"/>
              <a:ext cx="35985" cy="121168"/>
            </a:xfrm>
            <a:custGeom>
              <a:rect b="b" l="l" r="r" t="t"/>
              <a:pathLst>
                <a:path extrusionOk="0" h="121168" w="35985">
                  <a:moveTo>
                    <a:pt x="33761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18944"/>
                  </a:lnTo>
                  <a:cubicBezTo>
                    <a:pt x="0" y="120163"/>
                    <a:pt x="1006" y="121169"/>
                    <a:pt x="2224" y="121169"/>
                  </a:cubicBezTo>
                  <a:lnTo>
                    <a:pt x="33761" y="121169"/>
                  </a:lnTo>
                  <a:cubicBezTo>
                    <a:pt x="35006" y="121169"/>
                    <a:pt x="35985" y="120163"/>
                    <a:pt x="35985" y="118944"/>
                  </a:cubicBezTo>
                  <a:lnTo>
                    <a:pt x="35985" y="2224"/>
                  </a:lnTo>
                  <a:cubicBezTo>
                    <a:pt x="35985" y="1006"/>
                    <a:pt x="35006" y="0"/>
                    <a:pt x="33761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48" name="Google Shape;1448;p77"/>
            <p:cNvSpPr/>
            <p:nvPr/>
          </p:nvSpPr>
          <p:spPr>
            <a:xfrm>
              <a:off x="693377" y="6248291"/>
              <a:ext cx="43399" cy="43425"/>
            </a:xfrm>
            <a:custGeom>
              <a:rect b="b" l="l" r="r" t="t"/>
              <a:pathLst>
                <a:path extrusionOk="0" h="43425" w="43399">
                  <a:moveTo>
                    <a:pt x="21686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426"/>
                    <a:pt x="21686" y="43426"/>
                  </a:cubicBezTo>
                  <a:cubicBezTo>
                    <a:pt x="33443" y="43426"/>
                    <a:pt x="43399" y="33787"/>
                    <a:pt x="43399" y="21951"/>
                  </a:cubicBezTo>
                  <a:cubicBezTo>
                    <a:pt x="43399" y="10115"/>
                    <a:pt x="33867" y="0"/>
                    <a:pt x="21686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49" name="Google Shape;1449;p77"/>
            <p:cNvSpPr/>
            <p:nvPr/>
          </p:nvSpPr>
          <p:spPr>
            <a:xfrm>
              <a:off x="762011" y="6303976"/>
              <a:ext cx="124690" cy="168831"/>
            </a:xfrm>
            <a:custGeom>
              <a:rect b="b" l="l" r="r" t="t"/>
              <a:pathLst>
                <a:path extrusionOk="0" h="168831" w="124690">
                  <a:moveTo>
                    <a:pt x="89182" y="63179"/>
                  </a:moveTo>
                  <a:cubicBezTo>
                    <a:pt x="89182" y="81582"/>
                    <a:pt x="78432" y="93922"/>
                    <a:pt x="62465" y="93922"/>
                  </a:cubicBezTo>
                  <a:cubicBezTo>
                    <a:pt x="46498" y="93922"/>
                    <a:pt x="35509" y="81291"/>
                    <a:pt x="35509" y="63179"/>
                  </a:cubicBezTo>
                  <a:cubicBezTo>
                    <a:pt x="35509" y="45068"/>
                    <a:pt x="46339" y="32675"/>
                    <a:pt x="62465" y="32675"/>
                  </a:cubicBezTo>
                  <a:cubicBezTo>
                    <a:pt x="78590" y="32675"/>
                    <a:pt x="89182" y="44935"/>
                    <a:pt x="89182" y="63179"/>
                  </a:cubicBezTo>
                  <a:close/>
                  <a:moveTo>
                    <a:pt x="68634" y="0"/>
                  </a:moveTo>
                  <a:cubicBezTo>
                    <a:pt x="54971" y="0"/>
                    <a:pt x="42552" y="4766"/>
                    <a:pt x="35032" y="12498"/>
                  </a:cubicBezTo>
                  <a:lnTo>
                    <a:pt x="35032" y="4819"/>
                  </a:lnTo>
                  <a:cubicBezTo>
                    <a:pt x="35032" y="3601"/>
                    <a:pt x="34052" y="2595"/>
                    <a:pt x="32808" y="2595"/>
                  </a:cubicBezTo>
                  <a:lnTo>
                    <a:pt x="2224" y="2595"/>
                  </a:lnTo>
                  <a:cubicBezTo>
                    <a:pt x="980" y="2595"/>
                    <a:pt x="0" y="3601"/>
                    <a:pt x="0" y="4819"/>
                  </a:cubicBezTo>
                  <a:lnTo>
                    <a:pt x="0" y="166607"/>
                  </a:lnTo>
                  <a:cubicBezTo>
                    <a:pt x="0" y="167825"/>
                    <a:pt x="980" y="168831"/>
                    <a:pt x="2224" y="168831"/>
                  </a:cubicBezTo>
                  <a:lnTo>
                    <a:pt x="33761" y="168831"/>
                  </a:lnTo>
                  <a:cubicBezTo>
                    <a:pt x="35006" y="168831"/>
                    <a:pt x="35985" y="167825"/>
                    <a:pt x="35985" y="166607"/>
                  </a:cubicBezTo>
                  <a:lnTo>
                    <a:pt x="35985" y="115926"/>
                  </a:lnTo>
                  <a:cubicBezTo>
                    <a:pt x="43399" y="122678"/>
                    <a:pt x="54706" y="126597"/>
                    <a:pt x="67443" y="126597"/>
                  </a:cubicBezTo>
                  <a:cubicBezTo>
                    <a:pt x="101151" y="126597"/>
                    <a:pt x="124691" y="100409"/>
                    <a:pt x="124691" y="62941"/>
                  </a:cubicBezTo>
                  <a:cubicBezTo>
                    <a:pt x="124691" y="25473"/>
                    <a:pt x="102157" y="0"/>
                    <a:pt x="68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50" name="Google Shape;1450;p77"/>
            <p:cNvSpPr/>
            <p:nvPr/>
          </p:nvSpPr>
          <p:spPr>
            <a:xfrm>
              <a:off x="898882" y="6303658"/>
              <a:ext cx="119474" cy="128291"/>
            </a:xfrm>
            <a:custGeom>
              <a:rect b="b" l="l" r="r" t="t"/>
              <a:pathLst>
                <a:path extrusionOk="0" h="128291" w="119474">
                  <a:moveTo>
                    <a:pt x="36515" y="48616"/>
                  </a:moveTo>
                  <a:cubicBezTo>
                    <a:pt x="38263" y="39242"/>
                    <a:pt x="46630" y="30054"/>
                    <a:pt x="60108" y="30054"/>
                  </a:cubicBezTo>
                  <a:cubicBezTo>
                    <a:pt x="75784" y="30054"/>
                    <a:pt x="82509" y="39269"/>
                    <a:pt x="83754" y="48616"/>
                  </a:cubicBezTo>
                  <a:lnTo>
                    <a:pt x="36515" y="48616"/>
                  </a:lnTo>
                  <a:close/>
                  <a:moveTo>
                    <a:pt x="59605" y="0"/>
                  </a:moveTo>
                  <a:cubicBezTo>
                    <a:pt x="43982" y="0"/>
                    <a:pt x="29260" y="6196"/>
                    <a:pt x="18138" y="17423"/>
                  </a:cubicBezTo>
                  <a:cubicBezTo>
                    <a:pt x="6434" y="29207"/>
                    <a:pt x="0" y="45650"/>
                    <a:pt x="0" y="63682"/>
                  </a:cubicBezTo>
                  <a:cubicBezTo>
                    <a:pt x="0" y="82933"/>
                    <a:pt x="6487" y="99376"/>
                    <a:pt x="18774" y="111239"/>
                  </a:cubicBezTo>
                  <a:cubicBezTo>
                    <a:pt x="30186" y="122228"/>
                    <a:pt x="45703" y="128292"/>
                    <a:pt x="62465" y="128292"/>
                  </a:cubicBezTo>
                  <a:cubicBezTo>
                    <a:pt x="94849" y="128292"/>
                    <a:pt x="112246" y="108326"/>
                    <a:pt x="117727" y="89685"/>
                  </a:cubicBezTo>
                  <a:cubicBezTo>
                    <a:pt x="118071" y="88520"/>
                    <a:pt x="117409" y="87275"/>
                    <a:pt x="116244" y="86931"/>
                  </a:cubicBezTo>
                  <a:lnTo>
                    <a:pt x="89897" y="79093"/>
                  </a:lnTo>
                  <a:cubicBezTo>
                    <a:pt x="88785" y="78776"/>
                    <a:pt x="87593" y="79358"/>
                    <a:pt x="87170" y="80470"/>
                  </a:cubicBezTo>
                  <a:cubicBezTo>
                    <a:pt x="83251" y="91300"/>
                    <a:pt x="75016" y="96808"/>
                    <a:pt x="62703" y="96808"/>
                  </a:cubicBezTo>
                  <a:cubicBezTo>
                    <a:pt x="48669" y="96808"/>
                    <a:pt x="37495" y="87461"/>
                    <a:pt x="35720" y="74698"/>
                  </a:cubicBezTo>
                  <a:lnTo>
                    <a:pt x="116773" y="74698"/>
                  </a:lnTo>
                  <a:cubicBezTo>
                    <a:pt x="117992" y="74698"/>
                    <a:pt x="118971" y="73692"/>
                    <a:pt x="118998" y="72500"/>
                  </a:cubicBezTo>
                  <a:cubicBezTo>
                    <a:pt x="119024" y="72368"/>
                    <a:pt x="119051" y="72050"/>
                    <a:pt x="119077" y="71600"/>
                  </a:cubicBezTo>
                  <a:cubicBezTo>
                    <a:pt x="119210" y="69852"/>
                    <a:pt x="119474" y="66251"/>
                    <a:pt x="119474" y="62756"/>
                  </a:cubicBezTo>
                  <a:cubicBezTo>
                    <a:pt x="119474" y="24070"/>
                    <a:pt x="96543" y="53"/>
                    <a:pt x="59605" y="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51" name="Google Shape;1451;p77"/>
            <p:cNvSpPr/>
            <p:nvPr/>
          </p:nvSpPr>
          <p:spPr>
            <a:xfrm>
              <a:off x="1038375" y="6303288"/>
              <a:ext cx="110974" cy="124266"/>
            </a:xfrm>
            <a:custGeom>
              <a:rect b="b" l="l" r="r" t="t"/>
              <a:pathLst>
                <a:path extrusionOk="0" h="124266" w="110974">
                  <a:moveTo>
                    <a:pt x="66516" y="26"/>
                  </a:moveTo>
                  <a:cubicBezTo>
                    <a:pt x="56401" y="26"/>
                    <a:pt x="43638" y="3548"/>
                    <a:pt x="35059" y="13028"/>
                  </a:cubicBezTo>
                  <a:lnTo>
                    <a:pt x="35059" y="5322"/>
                  </a:lnTo>
                  <a:cubicBezTo>
                    <a:pt x="35059" y="4104"/>
                    <a:pt x="34079" y="3098"/>
                    <a:pt x="32834" y="3098"/>
                  </a:cubicBezTo>
                  <a:lnTo>
                    <a:pt x="2251" y="3098"/>
                  </a:lnTo>
                  <a:cubicBezTo>
                    <a:pt x="1006" y="3098"/>
                    <a:pt x="0" y="4104"/>
                    <a:pt x="0" y="5322"/>
                  </a:cubicBezTo>
                  <a:lnTo>
                    <a:pt x="0" y="122043"/>
                  </a:lnTo>
                  <a:cubicBezTo>
                    <a:pt x="0" y="123261"/>
                    <a:pt x="1006" y="124267"/>
                    <a:pt x="2251" y="124267"/>
                  </a:cubicBezTo>
                  <a:lnTo>
                    <a:pt x="33788" y="124267"/>
                  </a:lnTo>
                  <a:cubicBezTo>
                    <a:pt x="35006" y="124267"/>
                    <a:pt x="36012" y="123261"/>
                    <a:pt x="36012" y="122043"/>
                  </a:cubicBezTo>
                  <a:lnTo>
                    <a:pt x="36012" y="54891"/>
                  </a:lnTo>
                  <a:cubicBezTo>
                    <a:pt x="36012" y="43955"/>
                    <a:pt x="42076" y="32914"/>
                    <a:pt x="55606" y="32914"/>
                  </a:cubicBezTo>
                  <a:cubicBezTo>
                    <a:pt x="72447" y="32914"/>
                    <a:pt x="74963" y="46100"/>
                    <a:pt x="74963" y="53938"/>
                  </a:cubicBezTo>
                  <a:lnTo>
                    <a:pt x="74963" y="122016"/>
                  </a:lnTo>
                  <a:cubicBezTo>
                    <a:pt x="74963" y="123234"/>
                    <a:pt x="75969" y="124240"/>
                    <a:pt x="77187" y="124240"/>
                  </a:cubicBezTo>
                  <a:lnTo>
                    <a:pt x="108750" y="124240"/>
                  </a:lnTo>
                  <a:cubicBezTo>
                    <a:pt x="109968" y="124240"/>
                    <a:pt x="110975" y="123234"/>
                    <a:pt x="110975" y="122016"/>
                  </a:cubicBezTo>
                  <a:lnTo>
                    <a:pt x="110975" y="48483"/>
                  </a:lnTo>
                  <a:cubicBezTo>
                    <a:pt x="110975" y="18588"/>
                    <a:pt x="93948" y="0"/>
                    <a:pt x="66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1452" name="Google Shape;1452;p77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tandard Title + content" showMasterSp="0">
  <p:cSld name="1_Standard Title + content">
    <p:bg>
      <p:bgPr>
        <a:solidFill>
          <a:schemeClr val="accent1"/>
        </a:solidFill>
      </p:bgPr>
    </p:bg>
    <p:spTree>
      <p:nvGrpSpPr>
        <p:cNvPr id="1453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4" name="Google Shape;1454;p78"/>
          <p:cNvGrpSpPr/>
          <p:nvPr/>
        </p:nvGrpSpPr>
        <p:grpSpPr>
          <a:xfrm>
            <a:off x="2513" y="1528"/>
            <a:ext cx="9132239" cy="5139521"/>
            <a:chOff x="3350" y="2038"/>
            <a:chExt cx="12176319" cy="6852695"/>
          </a:xfrm>
        </p:grpSpPr>
        <p:sp>
          <p:nvSpPr>
            <p:cNvPr id="1455" name="Google Shape;1455;p78"/>
            <p:cNvSpPr/>
            <p:nvPr/>
          </p:nvSpPr>
          <p:spPr>
            <a:xfrm>
              <a:off x="4537085" y="3560607"/>
              <a:ext cx="1355124" cy="1355562"/>
            </a:xfrm>
            <a:custGeom>
              <a:rect b="b" l="l" r="r" t="t"/>
              <a:pathLst>
                <a:path extrusionOk="0" h="1355562" w="1355124">
                  <a:moveTo>
                    <a:pt x="1355125" y="685063"/>
                  </a:moveTo>
                  <a:cubicBezTo>
                    <a:pt x="1355125" y="301026"/>
                    <a:pt x="1057449" y="0"/>
                    <a:pt x="677490" y="0"/>
                  </a:cubicBezTo>
                  <a:cubicBezTo>
                    <a:pt x="297530" y="0"/>
                    <a:pt x="0" y="307579"/>
                    <a:pt x="0" y="685063"/>
                  </a:cubicBezTo>
                  <a:cubicBezTo>
                    <a:pt x="0" y="1062546"/>
                    <a:pt x="310346" y="1355562"/>
                    <a:pt x="677490" y="1355562"/>
                  </a:cubicBezTo>
                  <a:cubicBezTo>
                    <a:pt x="1044633" y="1355562"/>
                    <a:pt x="1355125" y="1054682"/>
                    <a:pt x="1355125" y="685063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2C396F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56" name="Google Shape;1456;p78"/>
            <p:cNvSpPr/>
            <p:nvPr/>
          </p:nvSpPr>
          <p:spPr>
            <a:xfrm>
              <a:off x="4654029" y="2184"/>
              <a:ext cx="1122693" cy="3095743"/>
            </a:xfrm>
            <a:custGeom>
              <a:rect b="b" l="l" r="r" t="t"/>
              <a:pathLst>
                <a:path extrusionOk="0" h="3095743" w="1122693">
                  <a:moveTo>
                    <a:pt x="1122693" y="0"/>
                  </a:moveTo>
                  <a:lnTo>
                    <a:pt x="1122693" y="3029043"/>
                  </a:lnTo>
                  <a:cubicBezTo>
                    <a:pt x="1122693" y="3066034"/>
                    <a:pt x="1092984" y="3095744"/>
                    <a:pt x="1056284" y="3095744"/>
                  </a:cubicBezTo>
                  <a:lnTo>
                    <a:pt x="66409" y="3095744"/>
                  </a:lnTo>
                  <a:cubicBezTo>
                    <a:pt x="29709" y="3095744"/>
                    <a:pt x="0" y="3066034"/>
                    <a:pt x="0" y="3029043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2C396F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57" name="Google Shape;1457;p78"/>
            <p:cNvSpPr/>
            <p:nvPr/>
          </p:nvSpPr>
          <p:spPr>
            <a:xfrm>
              <a:off x="4648203" y="5388606"/>
              <a:ext cx="1131430" cy="1464204"/>
            </a:xfrm>
            <a:custGeom>
              <a:rect b="b" l="l" r="r" t="t"/>
              <a:pathLst>
                <a:path extrusionOk="0" h="1464204" w="1131430">
                  <a:moveTo>
                    <a:pt x="0" y="1464205"/>
                  </a:moveTo>
                  <a:lnTo>
                    <a:pt x="0" y="87089"/>
                  </a:lnTo>
                  <a:cubicBezTo>
                    <a:pt x="0" y="38302"/>
                    <a:pt x="30729" y="0"/>
                    <a:pt x="66991" y="0"/>
                  </a:cubicBezTo>
                  <a:lnTo>
                    <a:pt x="1064439" y="0"/>
                  </a:lnTo>
                  <a:cubicBezTo>
                    <a:pt x="1100702" y="0"/>
                    <a:pt x="1131431" y="38302"/>
                    <a:pt x="1131431" y="87089"/>
                  </a:cubicBezTo>
                  <a:lnTo>
                    <a:pt x="1131431" y="1464205"/>
                  </a:lnTo>
                </a:path>
              </a:pathLst>
            </a:custGeom>
            <a:noFill/>
            <a:ln cap="flat" cmpd="sng" w="9525">
              <a:solidFill>
                <a:srgbClr val="2C396F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58" name="Google Shape;1458;p78"/>
            <p:cNvSpPr/>
            <p:nvPr/>
          </p:nvSpPr>
          <p:spPr>
            <a:xfrm>
              <a:off x="11287223" y="5385984"/>
              <a:ext cx="892300" cy="1466972"/>
            </a:xfrm>
            <a:custGeom>
              <a:rect b="b" l="l" r="r" t="t"/>
              <a:pathLst>
                <a:path extrusionOk="0" h="1466972" w="892300">
                  <a:moveTo>
                    <a:pt x="892300" y="0"/>
                  </a:moveTo>
                  <a:lnTo>
                    <a:pt x="66409" y="0"/>
                  </a:lnTo>
                  <a:cubicBezTo>
                    <a:pt x="29710" y="0"/>
                    <a:pt x="0" y="30292"/>
                    <a:pt x="0" y="66701"/>
                  </a:cubicBezTo>
                  <a:lnTo>
                    <a:pt x="0" y="1466972"/>
                  </a:lnTo>
                </a:path>
              </a:pathLst>
            </a:custGeom>
            <a:noFill/>
            <a:ln cap="flat" cmpd="sng" w="9525">
              <a:solidFill>
                <a:srgbClr val="2C396F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59" name="Google Shape;1459;p78"/>
            <p:cNvSpPr/>
            <p:nvPr/>
          </p:nvSpPr>
          <p:spPr>
            <a:xfrm>
              <a:off x="6311636" y="1594693"/>
              <a:ext cx="1122693" cy="3793913"/>
            </a:xfrm>
            <a:custGeom>
              <a:rect b="b" l="l" r="r" t="t"/>
              <a:pathLst>
                <a:path extrusionOk="0" h="3793913" w="1122693">
                  <a:moveTo>
                    <a:pt x="1122693" y="65972"/>
                  </a:moveTo>
                  <a:cubicBezTo>
                    <a:pt x="1122693" y="29709"/>
                    <a:pt x="1092984" y="0"/>
                    <a:pt x="1056284" y="0"/>
                  </a:cubicBezTo>
                  <a:lnTo>
                    <a:pt x="66554" y="0"/>
                  </a:lnTo>
                  <a:cubicBezTo>
                    <a:pt x="29855" y="0"/>
                    <a:pt x="0" y="29709"/>
                    <a:pt x="0" y="65972"/>
                  </a:cubicBezTo>
                  <a:lnTo>
                    <a:pt x="0" y="3727941"/>
                  </a:lnTo>
                  <a:cubicBezTo>
                    <a:pt x="0" y="3764204"/>
                    <a:pt x="29709" y="3793914"/>
                    <a:pt x="66554" y="3793914"/>
                  </a:cubicBezTo>
                  <a:lnTo>
                    <a:pt x="1056284" y="3793914"/>
                  </a:lnTo>
                  <a:cubicBezTo>
                    <a:pt x="1092984" y="3793914"/>
                    <a:pt x="1122693" y="3764204"/>
                    <a:pt x="1122693" y="3727941"/>
                  </a:cubicBezTo>
                  <a:lnTo>
                    <a:pt x="1122693" y="65972"/>
                  </a:lnTo>
                  <a:close/>
                </a:path>
              </a:pathLst>
            </a:custGeom>
            <a:noFill/>
            <a:ln cap="flat" cmpd="sng" w="9525">
              <a:solidFill>
                <a:srgbClr val="2C396F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60" name="Google Shape;1460;p78"/>
            <p:cNvSpPr/>
            <p:nvPr/>
          </p:nvSpPr>
          <p:spPr>
            <a:xfrm>
              <a:off x="6187264" y="2184"/>
              <a:ext cx="1355125" cy="1129829"/>
            </a:xfrm>
            <a:custGeom>
              <a:rect b="b" l="l" r="r" t="t"/>
              <a:pathLst>
                <a:path extrusionOk="0" h="1129829" w="1355125">
                  <a:moveTo>
                    <a:pt x="175344" y="0"/>
                  </a:moveTo>
                  <a:cubicBezTo>
                    <a:pt x="66409" y="121604"/>
                    <a:pt x="0" y="282821"/>
                    <a:pt x="0" y="459330"/>
                  </a:cubicBezTo>
                  <a:cubicBezTo>
                    <a:pt x="0" y="822978"/>
                    <a:pt x="310346" y="1129829"/>
                    <a:pt x="677490" y="1129829"/>
                  </a:cubicBezTo>
                  <a:cubicBezTo>
                    <a:pt x="1044633" y="1129829"/>
                    <a:pt x="1355125" y="828949"/>
                    <a:pt x="1355125" y="459330"/>
                  </a:cubicBezTo>
                  <a:cubicBezTo>
                    <a:pt x="1355125" y="281074"/>
                    <a:pt x="1291046" y="120731"/>
                    <a:pt x="1184296" y="0"/>
                  </a:cubicBezTo>
                </a:path>
              </a:pathLst>
            </a:custGeom>
            <a:noFill/>
            <a:ln cap="flat" cmpd="sng" w="9525">
              <a:solidFill>
                <a:srgbClr val="2C396F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61" name="Google Shape;1461;p78"/>
            <p:cNvSpPr/>
            <p:nvPr/>
          </p:nvSpPr>
          <p:spPr>
            <a:xfrm>
              <a:off x="7970845" y="2184"/>
              <a:ext cx="1122692" cy="3691678"/>
            </a:xfrm>
            <a:custGeom>
              <a:rect b="b" l="l" r="r" t="t"/>
              <a:pathLst>
                <a:path extrusionOk="0" h="3691678" w="1122692">
                  <a:moveTo>
                    <a:pt x="1122693" y="0"/>
                  </a:moveTo>
                  <a:lnTo>
                    <a:pt x="1122693" y="3625706"/>
                  </a:lnTo>
                  <a:cubicBezTo>
                    <a:pt x="1122693" y="3661969"/>
                    <a:pt x="1092984" y="3691678"/>
                    <a:pt x="1056139" y="3691678"/>
                  </a:cubicBezTo>
                  <a:lnTo>
                    <a:pt x="66409" y="3691678"/>
                  </a:lnTo>
                  <a:cubicBezTo>
                    <a:pt x="29709" y="3691678"/>
                    <a:pt x="0" y="3661969"/>
                    <a:pt x="0" y="3625706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2C396F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62" name="Google Shape;1462;p78"/>
            <p:cNvSpPr/>
            <p:nvPr/>
          </p:nvSpPr>
          <p:spPr>
            <a:xfrm>
              <a:off x="9512818" y="5839343"/>
              <a:ext cx="1355124" cy="1013467"/>
            </a:xfrm>
            <a:custGeom>
              <a:rect b="b" l="l" r="r" t="t"/>
              <a:pathLst>
                <a:path extrusionOk="0" h="1013467" w="1355124">
                  <a:moveTo>
                    <a:pt x="1267890" y="1013468"/>
                  </a:moveTo>
                  <a:cubicBezTo>
                    <a:pt x="1323377" y="916330"/>
                    <a:pt x="1355125" y="804337"/>
                    <a:pt x="1355125" y="685063"/>
                  </a:cubicBezTo>
                  <a:cubicBezTo>
                    <a:pt x="1355125" y="301026"/>
                    <a:pt x="1057449" y="0"/>
                    <a:pt x="677489" y="0"/>
                  </a:cubicBezTo>
                  <a:cubicBezTo>
                    <a:pt x="297530" y="0"/>
                    <a:pt x="0" y="306851"/>
                    <a:pt x="0" y="685063"/>
                  </a:cubicBezTo>
                  <a:cubicBezTo>
                    <a:pt x="0" y="803463"/>
                    <a:pt x="33058" y="915747"/>
                    <a:pt x="90148" y="1013468"/>
                  </a:cubicBezTo>
                  <a:lnTo>
                    <a:pt x="1267744" y="1013468"/>
                  </a:lnTo>
                  <a:close/>
                </a:path>
              </a:pathLst>
            </a:custGeom>
            <a:noFill/>
            <a:ln cap="flat" cmpd="sng" w="9525">
              <a:solidFill>
                <a:srgbClr val="2C396F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63" name="Google Shape;1463;p78"/>
            <p:cNvSpPr/>
            <p:nvPr/>
          </p:nvSpPr>
          <p:spPr>
            <a:xfrm>
              <a:off x="9628306" y="1594693"/>
              <a:ext cx="1122692" cy="3793913"/>
            </a:xfrm>
            <a:custGeom>
              <a:rect b="b" l="l" r="r" t="t"/>
              <a:pathLst>
                <a:path extrusionOk="0" h="3793913" w="1122692">
                  <a:moveTo>
                    <a:pt x="0" y="3727941"/>
                  </a:moveTo>
                  <a:cubicBezTo>
                    <a:pt x="0" y="3764204"/>
                    <a:pt x="29709" y="3793914"/>
                    <a:pt x="66409" y="3793914"/>
                  </a:cubicBezTo>
                  <a:lnTo>
                    <a:pt x="1056284" y="3793914"/>
                  </a:lnTo>
                  <a:cubicBezTo>
                    <a:pt x="1092984" y="3793914"/>
                    <a:pt x="1122693" y="3764204"/>
                    <a:pt x="1122693" y="3727941"/>
                  </a:cubicBezTo>
                  <a:lnTo>
                    <a:pt x="1122693" y="65972"/>
                  </a:lnTo>
                  <a:cubicBezTo>
                    <a:pt x="1122693" y="29709"/>
                    <a:pt x="1092984" y="0"/>
                    <a:pt x="1056284" y="0"/>
                  </a:cubicBezTo>
                  <a:lnTo>
                    <a:pt x="66409" y="0"/>
                  </a:lnTo>
                  <a:cubicBezTo>
                    <a:pt x="29709" y="0"/>
                    <a:pt x="0" y="29709"/>
                    <a:pt x="0" y="65972"/>
                  </a:cubicBezTo>
                  <a:lnTo>
                    <a:pt x="0" y="3727941"/>
                  </a:lnTo>
                  <a:close/>
                </a:path>
              </a:pathLst>
            </a:custGeom>
            <a:noFill/>
            <a:ln cap="flat" cmpd="sng" w="9525">
              <a:solidFill>
                <a:srgbClr val="2C396F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64" name="Google Shape;1464;p78"/>
            <p:cNvSpPr/>
            <p:nvPr/>
          </p:nvSpPr>
          <p:spPr>
            <a:xfrm>
              <a:off x="9512818" y="2184"/>
              <a:ext cx="1355124" cy="1125168"/>
            </a:xfrm>
            <a:custGeom>
              <a:rect b="b" l="l" r="r" t="t"/>
              <a:pathLst>
                <a:path extrusionOk="0" h="1125168" w="1355124">
                  <a:moveTo>
                    <a:pt x="171702" y="0"/>
                  </a:moveTo>
                  <a:cubicBezTo>
                    <a:pt x="64952" y="121022"/>
                    <a:pt x="0" y="280491"/>
                    <a:pt x="0" y="455252"/>
                  </a:cubicBezTo>
                  <a:cubicBezTo>
                    <a:pt x="0" y="818172"/>
                    <a:pt x="310346" y="1125169"/>
                    <a:pt x="677489" y="1125169"/>
                  </a:cubicBezTo>
                  <a:cubicBezTo>
                    <a:pt x="1044633" y="1125169"/>
                    <a:pt x="1355125" y="824871"/>
                    <a:pt x="1355125" y="455252"/>
                  </a:cubicBezTo>
                  <a:cubicBezTo>
                    <a:pt x="1355125" y="278889"/>
                    <a:pt x="1292357" y="120148"/>
                    <a:pt x="1187792" y="0"/>
                  </a:cubicBezTo>
                </a:path>
              </a:pathLst>
            </a:custGeom>
            <a:noFill/>
            <a:ln cap="flat" cmpd="sng" w="9525">
              <a:solidFill>
                <a:srgbClr val="2C396F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65" name="Google Shape;1465;p78"/>
            <p:cNvSpPr/>
            <p:nvPr/>
          </p:nvSpPr>
          <p:spPr>
            <a:xfrm>
              <a:off x="8309152" y="4076589"/>
              <a:ext cx="1033873" cy="1978015"/>
            </a:xfrm>
            <a:custGeom>
              <a:rect b="b" l="l" r="r" t="t"/>
              <a:pathLst>
                <a:path extrusionOk="0" h="1978015" w="1033873">
                  <a:moveTo>
                    <a:pt x="379377" y="0"/>
                  </a:moveTo>
                  <a:cubicBezTo>
                    <a:pt x="445931" y="6553"/>
                    <a:pt x="572779" y="38884"/>
                    <a:pt x="698461" y="168353"/>
                  </a:cubicBezTo>
                  <a:cubicBezTo>
                    <a:pt x="808123" y="281802"/>
                    <a:pt x="838124" y="429038"/>
                    <a:pt x="860989" y="547875"/>
                  </a:cubicBezTo>
                  <a:cubicBezTo>
                    <a:pt x="891718" y="707636"/>
                    <a:pt x="893610" y="716811"/>
                    <a:pt x="939194" y="873222"/>
                  </a:cubicBezTo>
                  <a:cubicBezTo>
                    <a:pt x="959001" y="941233"/>
                    <a:pt x="999778" y="1030215"/>
                    <a:pt x="1016817" y="1118761"/>
                  </a:cubicBezTo>
                  <a:cubicBezTo>
                    <a:pt x="1033566" y="1204539"/>
                    <a:pt x="1038662" y="1292939"/>
                    <a:pt x="1029051" y="1380028"/>
                  </a:cubicBezTo>
                  <a:cubicBezTo>
                    <a:pt x="1020604" y="1457943"/>
                    <a:pt x="1001526" y="1533090"/>
                    <a:pt x="967156" y="1606344"/>
                  </a:cubicBezTo>
                  <a:cubicBezTo>
                    <a:pt x="832153" y="1893388"/>
                    <a:pt x="435155" y="2043246"/>
                    <a:pt x="0" y="1950768"/>
                  </a:cubicBezTo>
                </a:path>
              </a:pathLst>
            </a:custGeom>
            <a:noFill/>
            <a:ln cap="flat" cmpd="sng" w="9525">
              <a:solidFill>
                <a:srgbClr val="2C396F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66" name="Google Shape;1466;p78"/>
            <p:cNvSpPr/>
            <p:nvPr/>
          </p:nvSpPr>
          <p:spPr>
            <a:xfrm>
              <a:off x="8088777" y="4956875"/>
              <a:ext cx="746291" cy="742732"/>
            </a:xfrm>
            <a:custGeom>
              <a:rect b="b" l="l" r="r" t="t"/>
              <a:pathLst>
                <a:path extrusionOk="0" h="742732" w="746291">
                  <a:moveTo>
                    <a:pt x="187899" y="50316"/>
                  </a:moveTo>
                  <a:cubicBezTo>
                    <a:pt x="9060" y="153861"/>
                    <a:pt x="-52979" y="380905"/>
                    <a:pt x="49255" y="558433"/>
                  </a:cubicBezTo>
                  <a:cubicBezTo>
                    <a:pt x="151491" y="735233"/>
                    <a:pt x="379553" y="795380"/>
                    <a:pt x="558392" y="692416"/>
                  </a:cubicBezTo>
                  <a:cubicBezTo>
                    <a:pt x="737230" y="588870"/>
                    <a:pt x="799271" y="361827"/>
                    <a:pt x="697036" y="184299"/>
                  </a:cubicBezTo>
                  <a:cubicBezTo>
                    <a:pt x="594801" y="7499"/>
                    <a:pt x="366737" y="-52648"/>
                    <a:pt x="187899" y="50316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2C396F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67" name="Google Shape;1467;p78"/>
            <p:cNvSpPr/>
            <p:nvPr/>
          </p:nvSpPr>
          <p:spPr>
            <a:xfrm>
              <a:off x="7816971" y="4072238"/>
              <a:ext cx="1314819" cy="1970712"/>
            </a:xfrm>
            <a:custGeom>
              <a:rect b="b" l="l" r="r" t="t"/>
              <a:pathLst>
                <a:path extrusionOk="0" h="1970712" w="1314819">
                  <a:moveTo>
                    <a:pt x="871558" y="4351"/>
                  </a:moveTo>
                  <a:cubicBezTo>
                    <a:pt x="817819" y="-4242"/>
                    <a:pt x="733061" y="-2931"/>
                    <a:pt x="660826" y="34643"/>
                  </a:cubicBezTo>
                  <a:cubicBezTo>
                    <a:pt x="510385" y="112557"/>
                    <a:pt x="481987" y="319794"/>
                    <a:pt x="410626" y="447807"/>
                  </a:cubicBezTo>
                  <a:cubicBezTo>
                    <a:pt x="362422" y="533585"/>
                    <a:pt x="259312" y="669607"/>
                    <a:pt x="197272" y="756696"/>
                  </a:cubicBezTo>
                  <a:cubicBezTo>
                    <a:pt x="112950" y="875534"/>
                    <a:pt x="59939" y="1001508"/>
                    <a:pt x="28773" y="1124277"/>
                  </a:cubicBezTo>
                  <a:cubicBezTo>
                    <a:pt x="-43460" y="1407390"/>
                    <a:pt x="28773" y="1594092"/>
                    <a:pt x="151398" y="1748610"/>
                  </a:cubicBezTo>
                  <a:cubicBezTo>
                    <a:pt x="227419" y="1845020"/>
                    <a:pt x="360528" y="1922789"/>
                    <a:pt x="478637" y="1951915"/>
                  </a:cubicBezTo>
                  <a:cubicBezTo>
                    <a:pt x="791023" y="2028519"/>
                    <a:pt x="1113165" y="1864826"/>
                    <a:pt x="1247585" y="1573121"/>
                  </a:cubicBezTo>
                  <a:cubicBezTo>
                    <a:pt x="1305402" y="1447002"/>
                    <a:pt x="1319528" y="1314475"/>
                    <a:pt x="1313558" y="1178453"/>
                  </a:cubicBezTo>
                  <a:cubicBezTo>
                    <a:pt x="1309189" y="1082043"/>
                    <a:pt x="1278751" y="932331"/>
                    <a:pt x="1252973" y="839854"/>
                  </a:cubicBezTo>
                  <a:cubicBezTo>
                    <a:pt x="1209866" y="684171"/>
                    <a:pt x="1198798" y="579169"/>
                    <a:pt x="1169963" y="420136"/>
                  </a:cubicBezTo>
                  <a:cubicBezTo>
                    <a:pt x="1148554" y="302027"/>
                    <a:pt x="1105883" y="191199"/>
                    <a:pt x="1027678" y="99450"/>
                  </a:cubicBezTo>
                  <a:cubicBezTo>
                    <a:pt x="986609" y="50663"/>
                    <a:pt x="927482" y="13671"/>
                    <a:pt x="871558" y="4351"/>
                  </a:cubicBezTo>
                </a:path>
              </a:pathLst>
            </a:custGeom>
            <a:noFill/>
            <a:ln cap="flat" cmpd="sng" w="9525">
              <a:solidFill>
                <a:srgbClr val="2C396F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68" name="Google Shape;1468;p78"/>
            <p:cNvSpPr/>
            <p:nvPr/>
          </p:nvSpPr>
          <p:spPr>
            <a:xfrm>
              <a:off x="11504073" y="4113725"/>
              <a:ext cx="48496" cy="9320"/>
            </a:xfrm>
            <a:custGeom>
              <a:rect b="b" l="l" r="r" t="t"/>
              <a:pathLst>
                <a:path extrusionOk="0" h="9320" w="48496">
                  <a:moveTo>
                    <a:pt x="48496" y="9320"/>
                  </a:moveTo>
                  <a:cubicBezTo>
                    <a:pt x="32331" y="6554"/>
                    <a:pt x="16165" y="3495"/>
                    <a:pt x="0" y="0"/>
                  </a:cubicBezTo>
                </a:path>
              </a:pathLst>
            </a:custGeom>
            <a:noFill/>
            <a:ln cap="flat" cmpd="sng" w="9525">
              <a:solidFill>
                <a:srgbClr val="2C396F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69" name="Google Shape;1469;p78"/>
            <p:cNvSpPr/>
            <p:nvPr/>
          </p:nvSpPr>
          <p:spPr>
            <a:xfrm>
              <a:off x="11883304" y="2163539"/>
              <a:ext cx="296220" cy="145925"/>
            </a:xfrm>
            <a:custGeom>
              <a:rect b="b" l="l" r="r" t="t"/>
              <a:pathLst>
                <a:path extrusionOk="0" h="145925" w="296220">
                  <a:moveTo>
                    <a:pt x="0" y="0"/>
                  </a:moveTo>
                  <a:cubicBezTo>
                    <a:pt x="62478" y="6262"/>
                    <a:pt x="178257" y="35098"/>
                    <a:pt x="296220" y="145925"/>
                  </a:cubicBezTo>
                </a:path>
              </a:pathLst>
            </a:custGeom>
            <a:noFill/>
            <a:ln cap="flat" cmpd="sng" w="9525">
              <a:solidFill>
                <a:srgbClr val="2C396F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70" name="Google Shape;1470;p78"/>
            <p:cNvSpPr/>
            <p:nvPr/>
          </p:nvSpPr>
          <p:spPr>
            <a:xfrm>
              <a:off x="11552569" y="4050811"/>
              <a:ext cx="626954" cy="90358"/>
            </a:xfrm>
            <a:custGeom>
              <a:rect b="b" l="l" r="r" t="t"/>
              <a:pathLst>
                <a:path extrusionOk="0" h="90358" w="626954">
                  <a:moveTo>
                    <a:pt x="0" y="72234"/>
                  </a:moveTo>
                  <a:cubicBezTo>
                    <a:pt x="234762" y="113012"/>
                    <a:pt x="455689" y="83303"/>
                    <a:pt x="626955" y="0"/>
                  </a:cubicBezTo>
                </a:path>
              </a:pathLst>
            </a:custGeom>
            <a:noFill/>
            <a:ln cap="flat" cmpd="sng" w="9525">
              <a:solidFill>
                <a:srgbClr val="2C396F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71" name="Google Shape;1471;p78"/>
            <p:cNvSpPr/>
            <p:nvPr/>
          </p:nvSpPr>
          <p:spPr>
            <a:xfrm>
              <a:off x="11283552" y="3043519"/>
              <a:ext cx="746291" cy="742729"/>
            </a:xfrm>
            <a:custGeom>
              <a:rect b="b" l="l" r="r" t="t"/>
              <a:pathLst>
                <a:path extrusionOk="0" h="742729" w="746291">
                  <a:moveTo>
                    <a:pt x="187899" y="50476"/>
                  </a:moveTo>
                  <a:cubicBezTo>
                    <a:pt x="9060" y="153440"/>
                    <a:pt x="-52979" y="381066"/>
                    <a:pt x="49255" y="558011"/>
                  </a:cubicBezTo>
                  <a:cubicBezTo>
                    <a:pt x="151491" y="735539"/>
                    <a:pt x="379553" y="795540"/>
                    <a:pt x="558392" y="691994"/>
                  </a:cubicBezTo>
                  <a:cubicBezTo>
                    <a:pt x="737230" y="589031"/>
                    <a:pt x="799271" y="361405"/>
                    <a:pt x="697036" y="184460"/>
                  </a:cubicBezTo>
                  <a:cubicBezTo>
                    <a:pt x="594801" y="6932"/>
                    <a:pt x="366737" y="-52487"/>
                    <a:pt x="187899" y="50476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2C396F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72" name="Google Shape;1472;p78"/>
            <p:cNvSpPr/>
            <p:nvPr/>
          </p:nvSpPr>
          <p:spPr>
            <a:xfrm>
              <a:off x="11011746" y="2159171"/>
              <a:ext cx="871557" cy="1963874"/>
            </a:xfrm>
            <a:custGeom>
              <a:rect b="b" l="l" r="r" t="t"/>
              <a:pathLst>
                <a:path extrusionOk="0" h="1963874" w="871557">
                  <a:moveTo>
                    <a:pt x="871558" y="4368"/>
                  </a:moveTo>
                  <a:cubicBezTo>
                    <a:pt x="817820" y="-4224"/>
                    <a:pt x="733061" y="-2914"/>
                    <a:pt x="660971" y="34077"/>
                  </a:cubicBezTo>
                  <a:cubicBezTo>
                    <a:pt x="510385" y="112574"/>
                    <a:pt x="482132" y="319811"/>
                    <a:pt x="410626" y="447241"/>
                  </a:cubicBezTo>
                  <a:cubicBezTo>
                    <a:pt x="362422" y="533748"/>
                    <a:pt x="259312" y="669625"/>
                    <a:pt x="197272" y="756714"/>
                  </a:cubicBezTo>
                  <a:cubicBezTo>
                    <a:pt x="112950" y="875551"/>
                    <a:pt x="59939" y="1001525"/>
                    <a:pt x="28773" y="1124294"/>
                  </a:cubicBezTo>
                  <a:cubicBezTo>
                    <a:pt x="-43460" y="1406679"/>
                    <a:pt x="28773" y="1593527"/>
                    <a:pt x="151398" y="1748627"/>
                  </a:cubicBezTo>
                  <a:cubicBezTo>
                    <a:pt x="227419" y="1845037"/>
                    <a:pt x="360528" y="1922223"/>
                    <a:pt x="478783" y="1951933"/>
                  </a:cubicBezTo>
                  <a:cubicBezTo>
                    <a:pt x="499463" y="1957030"/>
                    <a:pt x="520144" y="1960962"/>
                    <a:pt x="540823" y="1963874"/>
                  </a:cubicBezTo>
                </a:path>
              </a:pathLst>
            </a:custGeom>
            <a:noFill/>
            <a:ln cap="flat" cmpd="sng" w="9525">
              <a:solidFill>
                <a:srgbClr val="2C396F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73" name="Google Shape;1473;p78"/>
            <p:cNvSpPr/>
            <p:nvPr/>
          </p:nvSpPr>
          <p:spPr>
            <a:xfrm>
              <a:off x="11883304" y="2163539"/>
              <a:ext cx="296365" cy="404717"/>
            </a:xfrm>
            <a:custGeom>
              <a:rect b="b" l="l" r="r" t="t"/>
              <a:pathLst>
                <a:path extrusionOk="0" h="404717" w="296365">
                  <a:moveTo>
                    <a:pt x="0" y="0"/>
                  </a:moveTo>
                  <a:cubicBezTo>
                    <a:pt x="55924" y="8592"/>
                    <a:pt x="114906" y="46166"/>
                    <a:pt x="156120" y="94371"/>
                  </a:cubicBezTo>
                  <a:cubicBezTo>
                    <a:pt x="231996" y="183790"/>
                    <a:pt x="274229" y="290686"/>
                    <a:pt x="296366" y="404717"/>
                  </a:cubicBezTo>
                </a:path>
              </a:pathLst>
            </a:custGeom>
            <a:noFill/>
            <a:ln cap="flat" cmpd="sng" w="9525">
              <a:solidFill>
                <a:srgbClr val="2C396F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74" name="Google Shape;1474;p78"/>
            <p:cNvSpPr/>
            <p:nvPr/>
          </p:nvSpPr>
          <p:spPr>
            <a:xfrm>
              <a:off x="11552569" y="3863963"/>
              <a:ext cx="626954" cy="265805"/>
            </a:xfrm>
            <a:custGeom>
              <a:rect b="b" l="l" r="r" t="t"/>
              <a:pathLst>
                <a:path extrusionOk="0" h="265805" w="626954">
                  <a:moveTo>
                    <a:pt x="0" y="259083"/>
                  </a:moveTo>
                  <a:cubicBezTo>
                    <a:pt x="241170" y="294035"/>
                    <a:pt x="480301" y="190489"/>
                    <a:pt x="626955" y="0"/>
                  </a:cubicBezTo>
                </a:path>
              </a:pathLst>
            </a:custGeom>
            <a:noFill/>
            <a:ln cap="flat" cmpd="sng" w="9525">
              <a:solidFill>
                <a:srgbClr val="2C396F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75" name="Google Shape;1475;p78"/>
            <p:cNvSpPr/>
            <p:nvPr/>
          </p:nvSpPr>
          <p:spPr>
            <a:xfrm>
              <a:off x="6208381" y="5878810"/>
              <a:ext cx="1313182" cy="975631"/>
            </a:xfrm>
            <a:custGeom>
              <a:rect b="b" l="l" r="r" t="t"/>
              <a:pathLst>
                <a:path extrusionOk="0" h="975631" w="1313182">
                  <a:moveTo>
                    <a:pt x="233306" y="974000"/>
                  </a:moveTo>
                  <a:lnTo>
                    <a:pt x="338745" y="868707"/>
                  </a:lnTo>
                  <a:lnTo>
                    <a:pt x="86652" y="972399"/>
                  </a:lnTo>
                  <a:cubicBezTo>
                    <a:pt x="81847" y="974583"/>
                    <a:pt x="76458" y="972399"/>
                    <a:pt x="74565" y="967884"/>
                  </a:cubicBezTo>
                  <a:lnTo>
                    <a:pt x="24467" y="845551"/>
                  </a:lnTo>
                  <a:cubicBezTo>
                    <a:pt x="22574" y="841037"/>
                    <a:pt x="24758" y="835940"/>
                    <a:pt x="29564" y="833755"/>
                  </a:cubicBezTo>
                  <a:lnTo>
                    <a:pt x="276268" y="732248"/>
                  </a:lnTo>
                  <a:lnTo>
                    <a:pt x="9321" y="732248"/>
                  </a:lnTo>
                  <a:cubicBezTo>
                    <a:pt x="4224" y="732248"/>
                    <a:pt x="0" y="727734"/>
                    <a:pt x="0" y="722636"/>
                  </a:cubicBezTo>
                  <a:lnTo>
                    <a:pt x="0" y="590692"/>
                  </a:lnTo>
                  <a:cubicBezTo>
                    <a:pt x="0" y="585449"/>
                    <a:pt x="4078" y="581808"/>
                    <a:pt x="9321" y="581808"/>
                  </a:cubicBezTo>
                  <a:lnTo>
                    <a:pt x="281657" y="581808"/>
                  </a:lnTo>
                  <a:lnTo>
                    <a:pt x="30146" y="477389"/>
                  </a:lnTo>
                  <a:cubicBezTo>
                    <a:pt x="25341" y="475204"/>
                    <a:pt x="23156" y="469961"/>
                    <a:pt x="25195" y="464718"/>
                  </a:cubicBezTo>
                  <a:lnTo>
                    <a:pt x="75876" y="343259"/>
                  </a:lnTo>
                  <a:cubicBezTo>
                    <a:pt x="77914" y="338745"/>
                    <a:pt x="83303" y="336560"/>
                    <a:pt x="87963" y="338745"/>
                  </a:cubicBezTo>
                  <a:lnTo>
                    <a:pt x="334958" y="441271"/>
                  </a:lnTo>
                  <a:lnTo>
                    <a:pt x="145780" y="251947"/>
                  </a:lnTo>
                  <a:cubicBezTo>
                    <a:pt x="142139" y="248306"/>
                    <a:pt x="142139" y="242335"/>
                    <a:pt x="145780" y="238548"/>
                  </a:cubicBezTo>
                  <a:lnTo>
                    <a:pt x="238840" y="145925"/>
                  </a:lnTo>
                  <a:cubicBezTo>
                    <a:pt x="242481" y="142284"/>
                    <a:pt x="248306" y="142284"/>
                    <a:pt x="251947" y="145925"/>
                  </a:cubicBezTo>
                  <a:lnTo>
                    <a:pt x="444039" y="337725"/>
                  </a:lnTo>
                  <a:lnTo>
                    <a:pt x="340784" y="86652"/>
                  </a:lnTo>
                  <a:cubicBezTo>
                    <a:pt x="338891" y="81409"/>
                    <a:pt x="341075" y="76312"/>
                    <a:pt x="345881" y="74856"/>
                  </a:cubicBezTo>
                  <a:lnTo>
                    <a:pt x="467631" y="24466"/>
                  </a:lnTo>
                  <a:cubicBezTo>
                    <a:pt x="472437" y="22282"/>
                    <a:pt x="477825" y="24466"/>
                    <a:pt x="479719" y="29709"/>
                  </a:cubicBezTo>
                  <a:lnTo>
                    <a:pt x="581663" y="276850"/>
                  </a:lnTo>
                  <a:lnTo>
                    <a:pt x="581663" y="9611"/>
                  </a:lnTo>
                  <a:cubicBezTo>
                    <a:pt x="581663" y="4369"/>
                    <a:pt x="585740" y="0"/>
                    <a:pt x="590983" y="0"/>
                  </a:cubicBezTo>
                  <a:lnTo>
                    <a:pt x="722637" y="0"/>
                  </a:lnTo>
                  <a:cubicBezTo>
                    <a:pt x="727734" y="0"/>
                    <a:pt x="731957" y="4515"/>
                    <a:pt x="731957" y="9611"/>
                  </a:cubicBezTo>
                  <a:lnTo>
                    <a:pt x="731957" y="281219"/>
                  </a:lnTo>
                  <a:lnTo>
                    <a:pt x="836522" y="30437"/>
                  </a:lnTo>
                  <a:cubicBezTo>
                    <a:pt x="838561" y="25194"/>
                    <a:pt x="843950" y="23010"/>
                    <a:pt x="848610" y="25194"/>
                  </a:cubicBezTo>
                  <a:lnTo>
                    <a:pt x="970069" y="75584"/>
                  </a:lnTo>
                  <a:cubicBezTo>
                    <a:pt x="974729" y="77769"/>
                    <a:pt x="977059" y="83011"/>
                    <a:pt x="975020" y="88108"/>
                  </a:cubicBezTo>
                  <a:lnTo>
                    <a:pt x="872057" y="334813"/>
                  </a:lnTo>
                  <a:lnTo>
                    <a:pt x="1061236" y="145925"/>
                  </a:lnTo>
                  <a:cubicBezTo>
                    <a:pt x="1064877" y="142284"/>
                    <a:pt x="1070847" y="142284"/>
                    <a:pt x="1074343" y="145925"/>
                  </a:cubicBezTo>
                  <a:lnTo>
                    <a:pt x="1167549" y="238548"/>
                  </a:lnTo>
                  <a:cubicBezTo>
                    <a:pt x="1171189" y="242189"/>
                    <a:pt x="1171189" y="248160"/>
                    <a:pt x="1167549" y="251947"/>
                  </a:cubicBezTo>
                  <a:lnTo>
                    <a:pt x="975311" y="444329"/>
                  </a:lnTo>
                  <a:lnTo>
                    <a:pt x="1226676" y="340929"/>
                  </a:lnTo>
                  <a:cubicBezTo>
                    <a:pt x="1231482" y="338745"/>
                    <a:pt x="1236871" y="340929"/>
                    <a:pt x="1238763" y="346172"/>
                  </a:cubicBezTo>
                  <a:lnTo>
                    <a:pt x="1288862" y="467631"/>
                  </a:lnTo>
                  <a:cubicBezTo>
                    <a:pt x="1290901" y="472145"/>
                    <a:pt x="1288571" y="477971"/>
                    <a:pt x="1283765" y="479427"/>
                  </a:cubicBezTo>
                  <a:lnTo>
                    <a:pt x="1035167" y="581662"/>
                  </a:lnTo>
                  <a:lnTo>
                    <a:pt x="1303862" y="581662"/>
                  </a:lnTo>
                  <a:cubicBezTo>
                    <a:pt x="1308959" y="581662"/>
                    <a:pt x="1313182" y="585303"/>
                    <a:pt x="1313182" y="590546"/>
                  </a:cubicBezTo>
                  <a:lnTo>
                    <a:pt x="1313182" y="722490"/>
                  </a:lnTo>
                  <a:cubicBezTo>
                    <a:pt x="1313182" y="727734"/>
                    <a:pt x="1309105" y="731374"/>
                    <a:pt x="1303862" y="731374"/>
                  </a:cubicBezTo>
                  <a:lnTo>
                    <a:pt x="1030653" y="731374"/>
                  </a:lnTo>
                  <a:lnTo>
                    <a:pt x="1282891" y="836668"/>
                  </a:lnTo>
                  <a:cubicBezTo>
                    <a:pt x="1287696" y="838124"/>
                    <a:pt x="1289881" y="844095"/>
                    <a:pt x="1287842" y="848464"/>
                  </a:cubicBezTo>
                  <a:lnTo>
                    <a:pt x="1237307" y="969923"/>
                  </a:lnTo>
                  <a:cubicBezTo>
                    <a:pt x="1236579" y="971525"/>
                    <a:pt x="1235414" y="972690"/>
                    <a:pt x="1233958" y="973709"/>
                  </a:cubicBezTo>
                  <a:cubicBezTo>
                    <a:pt x="1231482" y="975457"/>
                    <a:pt x="1228278" y="976185"/>
                    <a:pt x="1225220" y="975166"/>
                  </a:cubicBezTo>
                  <a:lnTo>
                    <a:pt x="1221725" y="973709"/>
                  </a:lnTo>
                  <a:lnTo>
                    <a:pt x="978952" y="872493"/>
                  </a:lnTo>
                  <a:lnTo>
                    <a:pt x="1080168" y="973709"/>
                  </a:lnTo>
                  <a:lnTo>
                    <a:pt x="233451" y="973709"/>
                  </a:lnTo>
                  <a:close/>
                </a:path>
              </a:pathLst>
            </a:custGeom>
            <a:noFill/>
            <a:ln cap="flat" cmpd="sng" w="9525">
              <a:solidFill>
                <a:srgbClr val="2C396F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76" name="Google Shape;1476;p78"/>
            <p:cNvSpPr/>
            <p:nvPr/>
          </p:nvSpPr>
          <p:spPr>
            <a:xfrm>
              <a:off x="3350" y="1594693"/>
              <a:ext cx="809871" cy="3793913"/>
            </a:xfrm>
            <a:custGeom>
              <a:rect b="b" l="l" r="r" t="t"/>
              <a:pathLst>
                <a:path extrusionOk="0" h="3793913" w="809871">
                  <a:moveTo>
                    <a:pt x="0" y="3793914"/>
                  </a:moveTo>
                  <a:lnTo>
                    <a:pt x="743462" y="3793914"/>
                  </a:lnTo>
                  <a:cubicBezTo>
                    <a:pt x="780162" y="3793914"/>
                    <a:pt x="809871" y="3764204"/>
                    <a:pt x="809871" y="3727941"/>
                  </a:cubicBezTo>
                  <a:lnTo>
                    <a:pt x="809871" y="65972"/>
                  </a:lnTo>
                  <a:cubicBezTo>
                    <a:pt x="809871" y="29709"/>
                    <a:pt x="780162" y="0"/>
                    <a:pt x="743462" y="0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2C396F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77" name="Google Shape;1477;p78"/>
            <p:cNvSpPr/>
            <p:nvPr/>
          </p:nvSpPr>
          <p:spPr>
            <a:xfrm>
              <a:off x="3350" y="2038"/>
              <a:ext cx="917931" cy="1129829"/>
            </a:xfrm>
            <a:custGeom>
              <a:rect b="b" l="l" r="r" t="t"/>
              <a:pathLst>
                <a:path extrusionOk="0" h="1129829" w="917931">
                  <a:moveTo>
                    <a:pt x="0" y="1084537"/>
                  </a:moveTo>
                  <a:cubicBezTo>
                    <a:pt x="75147" y="1113810"/>
                    <a:pt x="156265" y="1129829"/>
                    <a:pt x="240296" y="1129829"/>
                  </a:cubicBezTo>
                  <a:cubicBezTo>
                    <a:pt x="613848" y="1129829"/>
                    <a:pt x="917932" y="828949"/>
                    <a:pt x="917932" y="459330"/>
                  </a:cubicBezTo>
                  <a:cubicBezTo>
                    <a:pt x="917932" y="281074"/>
                    <a:pt x="853853" y="120731"/>
                    <a:pt x="747103" y="0"/>
                  </a:cubicBezTo>
                </a:path>
              </a:pathLst>
            </a:custGeom>
            <a:noFill/>
            <a:ln cap="flat" cmpd="sng" w="9525">
              <a:solidFill>
                <a:srgbClr val="2C396F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78" name="Google Shape;1478;p78"/>
            <p:cNvSpPr/>
            <p:nvPr/>
          </p:nvSpPr>
          <p:spPr>
            <a:xfrm>
              <a:off x="1349737" y="2184"/>
              <a:ext cx="1122693" cy="3691678"/>
            </a:xfrm>
            <a:custGeom>
              <a:rect b="b" l="l" r="r" t="t"/>
              <a:pathLst>
                <a:path extrusionOk="0" h="3691678" w="1122693">
                  <a:moveTo>
                    <a:pt x="1122693" y="0"/>
                  </a:moveTo>
                  <a:lnTo>
                    <a:pt x="1122693" y="3625706"/>
                  </a:lnTo>
                  <a:cubicBezTo>
                    <a:pt x="1122693" y="3661969"/>
                    <a:pt x="1092984" y="3691678"/>
                    <a:pt x="1056138" y="3691678"/>
                  </a:cubicBezTo>
                  <a:lnTo>
                    <a:pt x="66409" y="3691678"/>
                  </a:lnTo>
                  <a:cubicBezTo>
                    <a:pt x="29709" y="3691678"/>
                    <a:pt x="0" y="3661969"/>
                    <a:pt x="0" y="3625706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2C396F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79" name="Google Shape;1479;p78"/>
            <p:cNvSpPr/>
            <p:nvPr/>
          </p:nvSpPr>
          <p:spPr>
            <a:xfrm>
              <a:off x="2891711" y="5839343"/>
              <a:ext cx="1355124" cy="1013467"/>
            </a:xfrm>
            <a:custGeom>
              <a:rect b="b" l="l" r="r" t="t"/>
              <a:pathLst>
                <a:path extrusionOk="0" h="1013467" w="1355124">
                  <a:moveTo>
                    <a:pt x="1267890" y="1013468"/>
                  </a:moveTo>
                  <a:cubicBezTo>
                    <a:pt x="1323377" y="916330"/>
                    <a:pt x="1355125" y="804337"/>
                    <a:pt x="1355125" y="685063"/>
                  </a:cubicBezTo>
                  <a:cubicBezTo>
                    <a:pt x="1355125" y="301026"/>
                    <a:pt x="1057449" y="0"/>
                    <a:pt x="677490" y="0"/>
                  </a:cubicBezTo>
                  <a:cubicBezTo>
                    <a:pt x="297531" y="0"/>
                    <a:pt x="0" y="306851"/>
                    <a:pt x="0" y="685063"/>
                  </a:cubicBezTo>
                  <a:cubicBezTo>
                    <a:pt x="0" y="803463"/>
                    <a:pt x="33059" y="915747"/>
                    <a:pt x="90148" y="1013468"/>
                  </a:cubicBezTo>
                </a:path>
              </a:pathLst>
            </a:custGeom>
            <a:noFill/>
            <a:ln cap="flat" cmpd="sng" w="9525">
              <a:solidFill>
                <a:srgbClr val="2C396F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80" name="Google Shape;1480;p78"/>
            <p:cNvSpPr/>
            <p:nvPr/>
          </p:nvSpPr>
          <p:spPr>
            <a:xfrm>
              <a:off x="3007199" y="1594693"/>
              <a:ext cx="1122692" cy="3793913"/>
            </a:xfrm>
            <a:custGeom>
              <a:rect b="b" l="l" r="r" t="t"/>
              <a:pathLst>
                <a:path extrusionOk="0" h="3793913" w="1122692">
                  <a:moveTo>
                    <a:pt x="0" y="3727941"/>
                  </a:moveTo>
                  <a:cubicBezTo>
                    <a:pt x="0" y="3764204"/>
                    <a:pt x="29709" y="3793914"/>
                    <a:pt x="66409" y="3793914"/>
                  </a:cubicBezTo>
                  <a:lnTo>
                    <a:pt x="1056284" y="3793914"/>
                  </a:lnTo>
                  <a:cubicBezTo>
                    <a:pt x="1092984" y="3793914"/>
                    <a:pt x="1122693" y="3764204"/>
                    <a:pt x="1122693" y="3727941"/>
                  </a:cubicBezTo>
                  <a:lnTo>
                    <a:pt x="1122693" y="65972"/>
                  </a:lnTo>
                  <a:cubicBezTo>
                    <a:pt x="1122693" y="29709"/>
                    <a:pt x="1092984" y="0"/>
                    <a:pt x="1056284" y="0"/>
                  </a:cubicBezTo>
                  <a:lnTo>
                    <a:pt x="66409" y="0"/>
                  </a:lnTo>
                  <a:cubicBezTo>
                    <a:pt x="29709" y="0"/>
                    <a:pt x="0" y="29709"/>
                    <a:pt x="0" y="65972"/>
                  </a:cubicBezTo>
                  <a:lnTo>
                    <a:pt x="0" y="3727941"/>
                  </a:lnTo>
                  <a:close/>
                </a:path>
              </a:pathLst>
            </a:custGeom>
            <a:noFill/>
            <a:ln cap="flat" cmpd="sng" w="9525">
              <a:solidFill>
                <a:srgbClr val="2C396F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81" name="Google Shape;1481;p78"/>
            <p:cNvSpPr/>
            <p:nvPr/>
          </p:nvSpPr>
          <p:spPr>
            <a:xfrm>
              <a:off x="2891711" y="2184"/>
              <a:ext cx="1355124" cy="1125168"/>
            </a:xfrm>
            <a:custGeom>
              <a:rect b="b" l="l" r="r" t="t"/>
              <a:pathLst>
                <a:path extrusionOk="0" h="1125168" w="1355124">
                  <a:moveTo>
                    <a:pt x="171703" y="0"/>
                  </a:moveTo>
                  <a:cubicBezTo>
                    <a:pt x="64953" y="121022"/>
                    <a:pt x="0" y="280491"/>
                    <a:pt x="0" y="455252"/>
                  </a:cubicBezTo>
                  <a:cubicBezTo>
                    <a:pt x="0" y="818172"/>
                    <a:pt x="310346" y="1125169"/>
                    <a:pt x="677490" y="1125169"/>
                  </a:cubicBezTo>
                  <a:cubicBezTo>
                    <a:pt x="1044633" y="1125169"/>
                    <a:pt x="1355125" y="824871"/>
                    <a:pt x="1355125" y="455252"/>
                  </a:cubicBezTo>
                  <a:cubicBezTo>
                    <a:pt x="1355125" y="278889"/>
                    <a:pt x="1292357" y="120148"/>
                    <a:pt x="1187792" y="0"/>
                  </a:cubicBezTo>
                </a:path>
              </a:pathLst>
            </a:custGeom>
            <a:noFill/>
            <a:ln cap="flat" cmpd="sng" w="9525">
              <a:solidFill>
                <a:srgbClr val="2C396F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82" name="Google Shape;1482;p78"/>
            <p:cNvSpPr/>
            <p:nvPr/>
          </p:nvSpPr>
          <p:spPr>
            <a:xfrm>
              <a:off x="1688045" y="4076589"/>
              <a:ext cx="1033873" cy="1978015"/>
            </a:xfrm>
            <a:custGeom>
              <a:rect b="b" l="l" r="r" t="t"/>
              <a:pathLst>
                <a:path extrusionOk="0" h="1978015" w="1033873">
                  <a:moveTo>
                    <a:pt x="379377" y="0"/>
                  </a:moveTo>
                  <a:cubicBezTo>
                    <a:pt x="445931" y="6553"/>
                    <a:pt x="572779" y="38884"/>
                    <a:pt x="698461" y="168353"/>
                  </a:cubicBezTo>
                  <a:cubicBezTo>
                    <a:pt x="808123" y="281802"/>
                    <a:pt x="838124" y="429038"/>
                    <a:pt x="860989" y="547875"/>
                  </a:cubicBezTo>
                  <a:cubicBezTo>
                    <a:pt x="891717" y="707636"/>
                    <a:pt x="893611" y="716811"/>
                    <a:pt x="939194" y="873222"/>
                  </a:cubicBezTo>
                  <a:cubicBezTo>
                    <a:pt x="959000" y="941233"/>
                    <a:pt x="999778" y="1030215"/>
                    <a:pt x="1016817" y="1118761"/>
                  </a:cubicBezTo>
                  <a:cubicBezTo>
                    <a:pt x="1033565" y="1204539"/>
                    <a:pt x="1038662" y="1292939"/>
                    <a:pt x="1029050" y="1380028"/>
                  </a:cubicBezTo>
                  <a:cubicBezTo>
                    <a:pt x="1020604" y="1457943"/>
                    <a:pt x="1001525" y="1533090"/>
                    <a:pt x="967156" y="1606344"/>
                  </a:cubicBezTo>
                  <a:cubicBezTo>
                    <a:pt x="832153" y="1893388"/>
                    <a:pt x="435154" y="2043246"/>
                    <a:pt x="0" y="1950768"/>
                  </a:cubicBezTo>
                </a:path>
              </a:pathLst>
            </a:custGeom>
            <a:noFill/>
            <a:ln cap="flat" cmpd="sng" w="9525">
              <a:solidFill>
                <a:srgbClr val="2C396F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83" name="Google Shape;1483;p78"/>
            <p:cNvSpPr/>
            <p:nvPr/>
          </p:nvSpPr>
          <p:spPr>
            <a:xfrm>
              <a:off x="1467670" y="4956875"/>
              <a:ext cx="746291" cy="742732"/>
            </a:xfrm>
            <a:custGeom>
              <a:rect b="b" l="l" r="r" t="t"/>
              <a:pathLst>
                <a:path extrusionOk="0" h="742732" w="746291">
                  <a:moveTo>
                    <a:pt x="187899" y="50316"/>
                  </a:moveTo>
                  <a:cubicBezTo>
                    <a:pt x="9060" y="153861"/>
                    <a:pt x="-52980" y="380905"/>
                    <a:pt x="49255" y="558433"/>
                  </a:cubicBezTo>
                  <a:cubicBezTo>
                    <a:pt x="151491" y="735233"/>
                    <a:pt x="379553" y="795380"/>
                    <a:pt x="558392" y="692416"/>
                  </a:cubicBezTo>
                  <a:cubicBezTo>
                    <a:pt x="737231" y="588870"/>
                    <a:pt x="799271" y="361827"/>
                    <a:pt x="697036" y="184299"/>
                  </a:cubicBezTo>
                  <a:cubicBezTo>
                    <a:pt x="594801" y="7499"/>
                    <a:pt x="366738" y="-52648"/>
                    <a:pt x="187899" y="50316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2C396F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84" name="Google Shape;1484;p78"/>
            <p:cNvSpPr/>
            <p:nvPr/>
          </p:nvSpPr>
          <p:spPr>
            <a:xfrm>
              <a:off x="1195864" y="4072238"/>
              <a:ext cx="1314819" cy="1970712"/>
            </a:xfrm>
            <a:custGeom>
              <a:rect b="b" l="l" r="r" t="t"/>
              <a:pathLst>
                <a:path extrusionOk="0" h="1970712" w="1314819">
                  <a:moveTo>
                    <a:pt x="871558" y="4351"/>
                  </a:moveTo>
                  <a:cubicBezTo>
                    <a:pt x="817819" y="-4242"/>
                    <a:pt x="733060" y="-2931"/>
                    <a:pt x="660826" y="34643"/>
                  </a:cubicBezTo>
                  <a:cubicBezTo>
                    <a:pt x="510386" y="112557"/>
                    <a:pt x="481987" y="319794"/>
                    <a:pt x="410626" y="447807"/>
                  </a:cubicBezTo>
                  <a:cubicBezTo>
                    <a:pt x="362421" y="533585"/>
                    <a:pt x="259312" y="669607"/>
                    <a:pt x="197272" y="756696"/>
                  </a:cubicBezTo>
                  <a:cubicBezTo>
                    <a:pt x="112950" y="875534"/>
                    <a:pt x="59939" y="1001508"/>
                    <a:pt x="28774" y="1124277"/>
                  </a:cubicBezTo>
                  <a:cubicBezTo>
                    <a:pt x="-43461" y="1407390"/>
                    <a:pt x="28774" y="1594092"/>
                    <a:pt x="151398" y="1748610"/>
                  </a:cubicBezTo>
                  <a:cubicBezTo>
                    <a:pt x="227419" y="1845020"/>
                    <a:pt x="360528" y="1922789"/>
                    <a:pt x="478637" y="1951915"/>
                  </a:cubicBezTo>
                  <a:cubicBezTo>
                    <a:pt x="791022" y="2028519"/>
                    <a:pt x="1113165" y="1864826"/>
                    <a:pt x="1247585" y="1573121"/>
                  </a:cubicBezTo>
                  <a:cubicBezTo>
                    <a:pt x="1305402" y="1447002"/>
                    <a:pt x="1319529" y="1314475"/>
                    <a:pt x="1313558" y="1178453"/>
                  </a:cubicBezTo>
                  <a:cubicBezTo>
                    <a:pt x="1309189" y="1082043"/>
                    <a:pt x="1278751" y="932331"/>
                    <a:pt x="1252974" y="839854"/>
                  </a:cubicBezTo>
                  <a:cubicBezTo>
                    <a:pt x="1209866" y="684171"/>
                    <a:pt x="1198798" y="579169"/>
                    <a:pt x="1169962" y="420136"/>
                  </a:cubicBezTo>
                  <a:cubicBezTo>
                    <a:pt x="1148554" y="302027"/>
                    <a:pt x="1105883" y="191199"/>
                    <a:pt x="1027678" y="99450"/>
                  </a:cubicBezTo>
                  <a:cubicBezTo>
                    <a:pt x="986609" y="50663"/>
                    <a:pt x="927482" y="13671"/>
                    <a:pt x="871558" y="4351"/>
                  </a:cubicBezTo>
                </a:path>
              </a:pathLst>
            </a:custGeom>
            <a:noFill/>
            <a:ln cap="flat" cmpd="sng" w="9525">
              <a:solidFill>
                <a:srgbClr val="2C396F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85" name="Google Shape;1485;p78"/>
            <p:cNvSpPr/>
            <p:nvPr/>
          </p:nvSpPr>
          <p:spPr>
            <a:xfrm>
              <a:off x="3350" y="5879102"/>
              <a:ext cx="896960" cy="975631"/>
            </a:xfrm>
            <a:custGeom>
              <a:rect b="b" l="l" r="r" t="t"/>
              <a:pathLst>
                <a:path extrusionOk="0" h="975631" w="896960">
                  <a:moveTo>
                    <a:pt x="663946" y="973709"/>
                  </a:moveTo>
                  <a:lnTo>
                    <a:pt x="562730" y="872494"/>
                  </a:lnTo>
                  <a:lnTo>
                    <a:pt x="805502" y="973709"/>
                  </a:lnTo>
                  <a:lnTo>
                    <a:pt x="808997" y="975166"/>
                  </a:lnTo>
                  <a:cubicBezTo>
                    <a:pt x="812056" y="976185"/>
                    <a:pt x="815260" y="975457"/>
                    <a:pt x="817735" y="973709"/>
                  </a:cubicBezTo>
                  <a:cubicBezTo>
                    <a:pt x="819192" y="972690"/>
                    <a:pt x="820357" y="971525"/>
                    <a:pt x="821085" y="969923"/>
                  </a:cubicBezTo>
                  <a:lnTo>
                    <a:pt x="871620" y="848464"/>
                  </a:lnTo>
                  <a:cubicBezTo>
                    <a:pt x="873659" y="843950"/>
                    <a:pt x="871329" y="838124"/>
                    <a:pt x="866668" y="836668"/>
                  </a:cubicBezTo>
                  <a:lnTo>
                    <a:pt x="614430" y="731374"/>
                  </a:lnTo>
                  <a:lnTo>
                    <a:pt x="887640" y="731374"/>
                  </a:lnTo>
                  <a:cubicBezTo>
                    <a:pt x="892737" y="731374"/>
                    <a:pt x="896960" y="727734"/>
                    <a:pt x="896960" y="722490"/>
                  </a:cubicBezTo>
                  <a:lnTo>
                    <a:pt x="896960" y="590546"/>
                  </a:lnTo>
                  <a:cubicBezTo>
                    <a:pt x="896960" y="585303"/>
                    <a:pt x="892883" y="581663"/>
                    <a:pt x="887640" y="581663"/>
                  </a:cubicBezTo>
                  <a:lnTo>
                    <a:pt x="618945" y="581663"/>
                  </a:lnTo>
                  <a:lnTo>
                    <a:pt x="867542" y="479427"/>
                  </a:lnTo>
                  <a:cubicBezTo>
                    <a:pt x="872348" y="477971"/>
                    <a:pt x="874533" y="472000"/>
                    <a:pt x="872639" y="467631"/>
                  </a:cubicBezTo>
                  <a:lnTo>
                    <a:pt x="822541" y="346172"/>
                  </a:lnTo>
                  <a:cubicBezTo>
                    <a:pt x="820648" y="340929"/>
                    <a:pt x="815260" y="338745"/>
                    <a:pt x="810454" y="340929"/>
                  </a:cubicBezTo>
                  <a:lnTo>
                    <a:pt x="559089" y="444330"/>
                  </a:lnTo>
                  <a:lnTo>
                    <a:pt x="751326" y="251947"/>
                  </a:lnTo>
                  <a:cubicBezTo>
                    <a:pt x="754967" y="248306"/>
                    <a:pt x="754967" y="242335"/>
                    <a:pt x="751326" y="238549"/>
                  </a:cubicBezTo>
                  <a:lnTo>
                    <a:pt x="658120" y="145925"/>
                  </a:lnTo>
                  <a:cubicBezTo>
                    <a:pt x="654625" y="142284"/>
                    <a:pt x="648654" y="142284"/>
                    <a:pt x="645013" y="145925"/>
                  </a:cubicBezTo>
                  <a:lnTo>
                    <a:pt x="455835" y="334813"/>
                  </a:lnTo>
                  <a:lnTo>
                    <a:pt x="558798" y="88108"/>
                  </a:lnTo>
                  <a:cubicBezTo>
                    <a:pt x="560837" y="82866"/>
                    <a:pt x="558507" y="77769"/>
                    <a:pt x="553846" y="75584"/>
                  </a:cubicBezTo>
                  <a:lnTo>
                    <a:pt x="432388" y="25195"/>
                  </a:lnTo>
                  <a:cubicBezTo>
                    <a:pt x="427582" y="23010"/>
                    <a:pt x="422193" y="25195"/>
                    <a:pt x="420300" y="30437"/>
                  </a:cubicBezTo>
                  <a:lnTo>
                    <a:pt x="315735" y="281219"/>
                  </a:lnTo>
                  <a:lnTo>
                    <a:pt x="315735" y="9612"/>
                  </a:lnTo>
                  <a:cubicBezTo>
                    <a:pt x="315735" y="4369"/>
                    <a:pt x="311657" y="0"/>
                    <a:pt x="306414" y="0"/>
                  </a:cubicBezTo>
                  <a:lnTo>
                    <a:pt x="174761" y="0"/>
                  </a:lnTo>
                  <a:cubicBezTo>
                    <a:pt x="169664" y="0"/>
                    <a:pt x="165440" y="4515"/>
                    <a:pt x="165440" y="9612"/>
                  </a:cubicBezTo>
                  <a:lnTo>
                    <a:pt x="165440" y="276851"/>
                  </a:lnTo>
                  <a:lnTo>
                    <a:pt x="63496" y="29709"/>
                  </a:lnTo>
                  <a:cubicBezTo>
                    <a:pt x="61603" y="24466"/>
                    <a:pt x="56215" y="22282"/>
                    <a:pt x="51409" y="24466"/>
                  </a:cubicBezTo>
                  <a:lnTo>
                    <a:pt x="0" y="45729"/>
                  </a:lnTo>
                  <a:lnTo>
                    <a:pt x="0" y="975603"/>
                  </a:lnTo>
                  <a:lnTo>
                    <a:pt x="663946" y="973709"/>
                  </a:lnTo>
                  <a:close/>
                </a:path>
              </a:pathLst>
            </a:custGeom>
            <a:noFill/>
            <a:ln cap="flat" cmpd="sng" w="9525">
              <a:solidFill>
                <a:srgbClr val="2C396F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86" name="Google Shape;1486;p78"/>
            <p:cNvSpPr/>
            <p:nvPr/>
          </p:nvSpPr>
          <p:spPr>
            <a:xfrm>
              <a:off x="11287079" y="5385984"/>
              <a:ext cx="892445" cy="1466826"/>
            </a:xfrm>
            <a:custGeom>
              <a:rect b="b" l="l" r="r" t="t"/>
              <a:pathLst>
                <a:path extrusionOk="0" h="1466826" w="892445">
                  <a:moveTo>
                    <a:pt x="892445" y="0"/>
                  </a:moveTo>
                  <a:lnTo>
                    <a:pt x="892445" y="1466826"/>
                  </a:lnTo>
                  <a:lnTo>
                    <a:pt x="0" y="1466826"/>
                  </a:lnTo>
                </a:path>
              </a:pathLst>
            </a:custGeom>
            <a:noFill/>
            <a:ln cap="flat" cmpd="sng" w="9525">
              <a:solidFill>
                <a:srgbClr val="2C396F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1487" name="Google Shape;1487;p78"/>
          <p:cNvSpPr/>
          <p:nvPr/>
        </p:nvSpPr>
        <p:spPr>
          <a:xfrm>
            <a:off x="500649" y="1752600"/>
            <a:ext cx="2577900" cy="2590200"/>
          </a:xfrm>
          <a:prstGeom prst="roundRect">
            <a:avLst>
              <a:gd fmla="val 225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488" name="Google Shape;1488;p78"/>
          <p:cNvSpPr/>
          <p:nvPr/>
        </p:nvSpPr>
        <p:spPr>
          <a:xfrm>
            <a:off x="3301343" y="1752600"/>
            <a:ext cx="2577900" cy="2590200"/>
          </a:xfrm>
          <a:prstGeom prst="roundRect">
            <a:avLst>
              <a:gd fmla="val 225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489" name="Google Shape;1489;p78"/>
          <p:cNvSpPr/>
          <p:nvPr/>
        </p:nvSpPr>
        <p:spPr>
          <a:xfrm>
            <a:off x="6102038" y="1752600"/>
            <a:ext cx="2577900" cy="2590200"/>
          </a:xfrm>
          <a:prstGeom prst="roundRect">
            <a:avLst>
              <a:gd fmla="val 225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490" name="Google Shape;1490;p78"/>
          <p:cNvSpPr txBox="1"/>
          <p:nvPr>
            <p:ph idx="1" type="body"/>
          </p:nvPr>
        </p:nvSpPr>
        <p:spPr>
          <a:xfrm>
            <a:off x="635115" y="1876723"/>
            <a:ext cx="2308800" cy="23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/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91" name="Google Shape;1491;p78"/>
          <p:cNvSpPr txBox="1"/>
          <p:nvPr>
            <p:ph idx="2" type="body"/>
          </p:nvPr>
        </p:nvSpPr>
        <p:spPr>
          <a:xfrm>
            <a:off x="359569" y="356212"/>
            <a:ext cx="8424900" cy="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92" name="Google Shape;1492;p78"/>
          <p:cNvSpPr txBox="1"/>
          <p:nvPr>
            <p:ph type="title"/>
          </p:nvPr>
        </p:nvSpPr>
        <p:spPr>
          <a:xfrm>
            <a:off x="359569" y="598951"/>
            <a:ext cx="8424900" cy="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rimson Pro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93" name="Google Shape;1493;p78"/>
          <p:cNvSpPr txBox="1"/>
          <p:nvPr>
            <p:ph idx="3" type="body"/>
          </p:nvPr>
        </p:nvSpPr>
        <p:spPr>
          <a:xfrm>
            <a:off x="3435809" y="1876723"/>
            <a:ext cx="2308800" cy="23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/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94" name="Google Shape;1494;p78"/>
          <p:cNvSpPr txBox="1"/>
          <p:nvPr>
            <p:ph idx="4" type="body"/>
          </p:nvPr>
        </p:nvSpPr>
        <p:spPr>
          <a:xfrm>
            <a:off x="6236504" y="1876723"/>
            <a:ext cx="2308800" cy="23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/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grpSp>
        <p:nvGrpSpPr>
          <p:cNvPr id="1495" name="Google Shape;1495;p78"/>
          <p:cNvGrpSpPr/>
          <p:nvPr/>
        </p:nvGrpSpPr>
        <p:grpSpPr>
          <a:xfrm>
            <a:off x="8281988" y="4686218"/>
            <a:ext cx="502443" cy="168387"/>
            <a:chOff x="479425" y="6248291"/>
            <a:chExt cx="669924" cy="224516"/>
          </a:xfrm>
        </p:grpSpPr>
        <p:sp>
          <p:nvSpPr>
            <p:cNvPr id="1496" name="Google Shape;1496;p78"/>
            <p:cNvSpPr/>
            <p:nvPr/>
          </p:nvSpPr>
          <p:spPr>
            <a:xfrm>
              <a:off x="479425" y="6254460"/>
              <a:ext cx="130354" cy="172617"/>
            </a:xfrm>
            <a:custGeom>
              <a:rect b="b" l="l" r="r" t="t"/>
              <a:pathLst>
                <a:path extrusionOk="0" h="172617" w="130354">
                  <a:moveTo>
                    <a:pt x="92227" y="54176"/>
                  </a:moveTo>
                  <a:cubicBezTo>
                    <a:pt x="92227" y="67151"/>
                    <a:pt x="82986" y="75201"/>
                    <a:pt x="68131" y="75201"/>
                  </a:cubicBezTo>
                  <a:lnTo>
                    <a:pt x="37415" y="75201"/>
                  </a:lnTo>
                  <a:lnTo>
                    <a:pt x="37415" y="32914"/>
                  </a:lnTo>
                  <a:lnTo>
                    <a:pt x="68131" y="32914"/>
                  </a:lnTo>
                  <a:cubicBezTo>
                    <a:pt x="83198" y="32914"/>
                    <a:pt x="92227" y="40857"/>
                    <a:pt x="92227" y="54176"/>
                  </a:cubicBezTo>
                  <a:close/>
                  <a:moveTo>
                    <a:pt x="95272" y="102951"/>
                  </a:moveTo>
                  <a:cubicBezTo>
                    <a:pt x="117144" y="95563"/>
                    <a:pt x="130119" y="77425"/>
                    <a:pt x="130119" y="53938"/>
                  </a:cubicBezTo>
                  <a:cubicBezTo>
                    <a:pt x="130119" y="22190"/>
                    <a:pt x="107162" y="0"/>
                    <a:pt x="74274" y="0"/>
                  </a:cubicBez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70394"/>
                  </a:lnTo>
                  <a:cubicBezTo>
                    <a:pt x="0" y="171638"/>
                    <a:pt x="1006" y="172618"/>
                    <a:pt x="2224" y="172618"/>
                  </a:cubicBezTo>
                  <a:lnTo>
                    <a:pt x="35191" y="172618"/>
                  </a:lnTo>
                  <a:cubicBezTo>
                    <a:pt x="36435" y="172618"/>
                    <a:pt x="37415" y="171638"/>
                    <a:pt x="37415" y="170394"/>
                  </a:cubicBezTo>
                  <a:lnTo>
                    <a:pt x="37415" y="107876"/>
                  </a:lnTo>
                  <a:lnTo>
                    <a:pt x="57275" y="107876"/>
                  </a:lnTo>
                  <a:lnTo>
                    <a:pt x="89632" y="171400"/>
                  </a:lnTo>
                  <a:cubicBezTo>
                    <a:pt x="90003" y="172168"/>
                    <a:pt x="90771" y="172618"/>
                    <a:pt x="91592" y="172618"/>
                  </a:cubicBezTo>
                  <a:lnTo>
                    <a:pt x="128133" y="172618"/>
                  </a:lnTo>
                  <a:cubicBezTo>
                    <a:pt x="128901" y="172618"/>
                    <a:pt x="129642" y="172221"/>
                    <a:pt x="130040" y="171559"/>
                  </a:cubicBezTo>
                  <a:cubicBezTo>
                    <a:pt x="130437" y="170897"/>
                    <a:pt x="130463" y="170049"/>
                    <a:pt x="130093" y="169361"/>
                  </a:cubicBezTo>
                  <a:lnTo>
                    <a:pt x="95272" y="10295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97" name="Google Shape;1497;p78"/>
            <p:cNvSpPr/>
            <p:nvPr/>
          </p:nvSpPr>
          <p:spPr>
            <a:xfrm>
              <a:off x="627814" y="6279827"/>
              <a:ext cx="43399" cy="43399"/>
            </a:xfrm>
            <a:custGeom>
              <a:rect b="b" l="l" r="r" t="t"/>
              <a:pathLst>
                <a:path extrusionOk="0" h="43399" w="43399">
                  <a:moveTo>
                    <a:pt x="21713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399"/>
                    <a:pt x="21713" y="43399"/>
                  </a:cubicBezTo>
                  <a:cubicBezTo>
                    <a:pt x="33496" y="43399"/>
                    <a:pt x="43399" y="33761"/>
                    <a:pt x="43399" y="21951"/>
                  </a:cubicBezTo>
                  <a:cubicBezTo>
                    <a:pt x="43399" y="10142"/>
                    <a:pt x="33867" y="0"/>
                    <a:pt x="217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98" name="Google Shape;1498;p78"/>
            <p:cNvSpPr/>
            <p:nvPr/>
          </p:nvSpPr>
          <p:spPr>
            <a:xfrm>
              <a:off x="631521" y="6337949"/>
              <a:ext cx="36011" cy="89393"/>
            </a:xfrm>
            <a:custGeom>
              <a:rect b="b" l="l" r="r" t="t"/>
              <a:pathLst>
                <a:path extrusionOk="0" h="89393" w="36011">
                  <a:moveTo>
                    <a:pt x="33788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87169"/>
                  </a:lnTo>
                  <a:cubicBezTo>
                    <a:pt x="0" y="88387"/>
                    <a:pt x="1006" y="89394"/>
                    <a:pt x="2224" y="89394"/>
                  </a:cubicBezTo>
                  <a:lnTo>
                    <a:pt x="33788" y="89394"/>
                  </a:lnTo>
                  <a:cubicBezTo>
                    <a:pt x="35006" y="89394"/>
                    <a:pt x="36012" y="88387"/>
                    <a:pt x="36012" y="87169"/>
                  </a:cubicBezTo>
                  <a:lnTo>
                    <a:pt x="36012" y="2224"/>
                  </a:lnTo>
                  <a:cubicBezTo>
                    <a:pt x="36012" y="1006"/>
                    <a:pt x="35006" y="0"/>
                    <a:pt x="337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99" name="Google Shape;1499;p78"/>
            <p:cNvSpPr/>
            <p:nvPr/>
          </p:nvSpPr>
          <p:spPr>
            <a:xfrm>
              <a:off x="697084" y="6306412"/>
              <a:ext cx="35985" cy="121168"/>
            </a:xfrm>
            <a:custGeom>
              <a:rect b="b" l="l" r="r" t="t"/>
              <a:pathLst>
                <a:path extrusionOk="0" h="121168" w="35985">
                  <a:moveTo>
                    <a:pt x="33761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18944"/>
                  </a:lnTo>
                  <a:cubicBezTo>
                    <a:pt x="0" y="120163"/>
                    <a:pt x="1006" y="121169"/>
                    <a:pt x="2224" y="121169"/>
                  </a:cubicBezTo>
                  <a:lnTo>
                    <a:pt x="33761" y="121169"/>
                  </a:lnTo>
                  <a:cubicBezTo>
                    <a:pt x="35006" y="121169"/>
                    <a:pt x="35985" y="120163"/>
                    <a:pt x="35985" y="118944"/>
                  </a:cubicBezTo>
                  <a:lnTo>
                    <a:pt x="35985" y="2224"/>
                  </a:lnTo>
                  <a:cubicBezTo>
                    <a:pt x="35985" y="1006"/>
                    <a:pt x="35006" y="0"/>
                    <a:pt x="337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00" name="Google Shape;1500;p78"/>
            <p:cNvSpPr/>
            <p:nvPr/>
          </p:nvSpPr>
          <p:spPr>
            <a:xfrm>
              <a:off x="693377" y="6248291"/>
              <a:ext cx="43399" cy="43425"/>
            </a:xfrm>
            <a:custGeom>
              <a:rect b="b" l="l" r="r" t="t"/>
              <a:pathLst>
                <a:path extrusionOk="0" h="43425" w="43399">
                  <a:moveTo>
                    <a:pt x="21686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426"/>
                    <a:pt x="21686" y="43426"/>
                  </a:cubicBezTo>
                  <a:cubicBezTo>
                    <a:pt x="33443" y="43426"/>
                    <a:pt x="43399" y="33787"/>
                    <a:pt x="43399" y="21951"/>
                  </a:cubicBezTo>
                  <a:cubicBezTo>
                    <a:pt x="43399" y="10115"/>
                    <a:pt x="33867" y="0"/>
                    <a:pt x="21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01" name="Google Shape;1501;p78"/>
            <p:cNvSpPr/>
            <p:nvPr/>
          </p:nvSpPr>
          <p:spPr>
            <a:xfrm>
              <a:off x="762011" y="6303976"/>
              <a:ext cx="124690" cy="168831"/>
            </a:xfrm>
            <a:custGeom>
              <a:rect b="b" l="l" r="r" t="t"/>
              <a:pathLst>
                <a:path extrusionOk="0" h="168831" w="124690">
                  <a:moveTo>
                    <a:pt x="89182" y="63179"/>
                  </a:moveTo>
                  <a:cubicBezTo>
                    <a:pt x="89182" y="81582"/>
                    <a:pt x="78432" y="93922"/>
                    <a:pt x="62465" y="93922"/>
                  </a:cubicBezTo>
                  <a:cubicBezTo>
                    <a:pt x="46498" y="93922"/>
                    <a:pt x="35509" y="81291"/>
                    <a:pt x="35509" y="63179"/>
                  </a:cubicBezTo>
                  <a:cubicBezTo>
                    <a:pt x="35509" y="45068"/>
                    <a:pt x="46339" y="32675"/>
                    <a:pt x="62465" y="32675"/>
                  </a:cubicBezTo>
                  <a:cubicBezTo>
                    <a:pt x="78590" y="32675"/>
                    <a:pt x="89182" y="44935"/>
                    <a:pt x="89182" y="63179"/>
                  </a:cubicBezTo>
                  <a:close/>
                  <a:moveTo>
                    <a:pt x="68634" y="0"/>
                  </a:moveTo>
                  <a:cubicBezTo>
                    <a:pt x="54971" y="0"/>
                    <a:pt x="42552" y="4766"/>
                    <a:pt x="35032" y="12498"/>
                  </a:cubicBezTo>
                  <a:lnTo>
                    <a:pt x="35032" y="4819"/>
                  </a:lnTo>
                  <a:cubicBezTo>
                    <a:pt x="35032" y="3601"/>
                    <a:pt x="34052" y="2595"/>
                    <a:pt x="32808" y="2595"/>
                  </a:cubicBezTo>
                  <a:lnTo>
                    <a:pt x="2224" y="2595"/>
                  </a:lnTo>
                  <a:cubicBezTo>
                    <a:pt x="980" y="2595"/>
                    <a:pt x="0" y="3601"/>
                    <a:pt x="0" y="4819"/>
                  </a:cubicBezTo>
                  <a:lnTo>
                    <a:pt x="0" y="166607"/>
                  </a:lnTo>
                  <a:cubicBezTo>
                    <a:pt x="0" y="167825"/>
                    <a:pt x="980" y="168831"/>
                    <a:pt x="2224" y="168831"/>
                  </a:cubicBezTo>
                  <a:lnTo>
                    <a:pt x="33761" y="168831"/>
                  </a:lnTo>
                  <a:cubicBezTo>
                    <a:pt x="35006" y="168831"/>
                    <a:pt x="35985" y="167825"/>
                    <a:pt x="35985" y="166607"/>
                  </a:cubicBezTo>
                  <a:lnTo>
                    <a:pt x="35985" y="115926"/>
                  </a:lnTo>
                  <a:cubicBezTo>
                    <a:pt x="43399" y="122678"/>
                    <a:pt x="54706" y="126597"/>
                    <a:pt x="67443" y="126597"/>
                  </a:cubicBezTo>
                  <a:cubicBezTo>
                    <a:pt x="101151" y="126597"/>
                    <a:pt x="124691" y="100409"/>
                    <a:pt x="124691" y="62941"/>
                  </a:cubicBezTo>
                  <a:cubicBezTo>
                    <a:pt x="124691" y="25473"/>
                    <a:pt x="102157" y="0"/>
                    <a:pt x="68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02" name="Google Shape;1502;p78"/>
            <p:cNvSpPr/>
            <p:nvPr/>
          </p:nvSpPr>
          <p:spPr>
            <a:xfrm>
              <a:off x="898882" y="6303658"/>
              <a:ext cx="119474" cy="128291"/>
            </a:xfrm>
            <a:custGeom>
              <a:rect b="b" l="l" r="r" t="t"/>
              <a:pathLst>
                <a:path extrusionOk="0" h="128291" w="119474">
                  <a:moveTo>
                    <a:pt x="36515" y="48616"/>
                  </a:moveTo>
                  <a:cubicBezTo>
                    <a:pt x="38263" y="39242"/>
                    <a:pt x="46630" y="30054"/>
                    <a:pt x="60108" y="30054"/>
                  </a:cubicBezTo>
                  <a:cubicBezTo>
                    <a:pt x="75784" y="30054"/>
                    <a:pt x="82509" y="39269"/>
                    <a:pt x="83754" y="48616"/>
                  </a:cubicBezTo>
                  <a:lnTo>
                    <a:pt x="36515" y="48616"/>
                  </a:lnTo>
                  <a:close/>
                  <a:moveTo>
                    <a:pt x="59605" y="0"/>
                  </a:moveTo>
                  <a:cubicBezTo>
                    <a:pt x="43982" y="0"/>
                    <a:pt x="29260" y="6196"/>
                    <a:pt x="18138" y="17423"/>
                  </a:cubicBezTo>
                  <a:cubicBezTo>
                    <a:pt x="6434" y="29207"/>
                    <a:pt x="0" y="45650"/>
                    <a:pt x="0" y="63682"/>
                  </a:cubicBezTo>
                  <a:cubicBezTo>
                    <a:pt x="0" y="82933"/>
                    <a:pt x="6487" y="99376"/>
                    <a:pt x="18774" y="111239"/>
                  </a:cubicBezTo>
                  <a:cubicBezTo>
                    <a:pt x="30186" y="122228"/>
                    <a:pt x="45703" y="128292"/>
                    <a:pt x="62465" y="128292"/>
                  </a:cubicBezTo>
                  <a:cubicBezTo>
                    <a:pt x="94849" y="128292"/>
                    <a:pt x="112246" y="108326"/>
                    <a:pt x="117727" y="89685"/>
                  </a:cubicBezTo>
                  <a:cubicBezTo>
                    <a:pt x="118071" y="88520"/>
                    <a:pt x="117409" y="87275"/>
                    <a:pt x="116244" y="86931"/>
                  </a:cubicBezTo>
                  <a:lnTo>
                    <a:pt x="89897" y="79093"/>
                  </a:lnTo>
                  <a:cubicBezTo>
                    <a:pt x="88785" y="78776"/>
                    <a:pt x="87593" y="79358"/>
                    <a:pt x="87170" y="80470"/>
                  </a:cubicBezTo>
                  <a:cubicBezTo>
                    <a:pt x="83251" y="91300"/>
                    <a:pt x="75016" y="96808"/>
                    <a:pt x="62703" y="96808"/>
                  </a:cubicBezTo>
                  <a:cubicBezTo>
                    <a:pt x="48669" y="96808"/>
                    <a:pt x="37495" y="87461"/>
                    <a:pt x="35720" y="74698"/>
                  </a:cubicBezTo>
                  <a:lnTo>
                    <a:pt x="116773" y="74698"/>
                  </a:lnTo>
                  <a:cubicBezTo>
                    <a:pt x="117992" y="74698"/>
                    <a:pt x="118971" y="73692"/>
                    <a:pt x="118998" y="72500"/>
                  </a:cubicBezTo>
                  <a:cubicBezTo>
                    <a:pt x="119024" y="72368"/>
                    <a:pt x="119051" y="72050"/>
                    <a:pt x="119077" y="71600"/>
                  </a:cubicBezTo>
                  <a:cubicBezTo>
                    <a:pt x="119210" y="69852"/>
                    <a:pt x="119474" y="66251"/>
                    <a:pt x="119474" y="62756"/>
                  </a:cubicBezTo>
                  <a:cubicBezTo>
                    <a:pt x="119474" y="24070"/>
                    <a:pt x="96543" y="53"/>
                    <a:pt x="59605" y="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03" name="Google Shape;1503;p78"/>
            <p:cNvSpPr/>
            <p:nvPr/>
          </p:nvSpPr>
          <p:spPr>
            <a:xfrm>
              <a:off x="1038375" y="6303288"/>
              <a:ext cx="110974" cy="124266"/>
            </a:xfrm>
            <a:custGeom>
              <a:rect b="b" l="l" r="r" t="t"/>
              <a:pathLst>
                <a:path extrusionOk="0" h="124266" w="110974">
                  <a:moveTo>
                    <a:pt x="66516" y="26"/>
                  </a:moveTo>
                  <a:cubicBezTo>
                    <a:pt x="56401" y="26"/>
                    <a:pt x="43638" y="3548"/>
                    <a:pt x="35059" y="13028"/>
                  </a:cubicBezTo>
                  <a:lnTo>
                    <a:pt x="35059" y="5322"/>
                  </a:lnTo>
                  <a:cubicBezTo>
                    <a:pt x="35059" y="4104"/>
                    <a:pt x="34079" y="3098"/>
                    <a:pt x="32834" y="3098"/>
                  </a:cubicBezTo>
                  <a:lnTo>
                    <a:pt x="2251" y="3098"/>
                  </a:lnTo>
                  <a:cubicBezTo>
                    <a:pt x="1006" y="3098"/>
                    <a:pt x="0" y="4104"/>
                    <a:pt x="0" y="5322"/>
                  </a:cubicBezTo>
                  <a:lnTo>
                    <a:pt x="0" y="122043"/>
                  </a:lnTo>
                  <a:cubicBezTo>
                    <a:pt x="0" y="123261"/>
                    <a:pt x="1006" y="124267"/>
                    <a:pt x="2251" y="124267"/>
                  </a:cubicBezTo>
                  <a:lnTo>
                    <a:pt x="33788" y="124267"/>
                  </a:lnTo>
                  <a:cubicBezTo>
                    <a:pt x="35006" y="124267"/>
                    <a:pt x="36012" y="123261"/>
                    <a:pt x="36012" y="122043"/>
                  </a:cubicBezTo>
                  <a:lnTo>
                    <a:pt x="36012" y="54891"/>
                  </a:lnTo>
                  <a:cubicBezTo>
                    <a:pt x="36012" y="43955"/>
                    <a:pt x="42076" y="32914"/>
                    <a:pt x="55606" y="32914"/>
                  </a:cubicBezTo>
                  <a:cubicBezTo>
                    <a:pt x="72447" y="32914"/>
                    <a:pt x="74963" y="46100"/>
                    <a:pt x="74963" y="53938"/>
                  </a:cubicBezTo>
                  <a:lnTo>
                    <a:pt x="74963" y="122016"/>
                  </a:lnTo>
                  <a:cubicBezTo>
                    <a:pt x="74963" y="123234"/>
                    <a:pt x="75969" y="124240"/>
                    <a:pt x="77187" y="124240"/>
                  </a:cubicBezTo>
                  <a:lnTo>
                    <a:pt x="108750" y="124240"/>
                  </a:lnTo>
                  <a:cubicBezTo>
                    <a:pt x="109968" y="124240"/>
                    <a:pt x="110975" y="123234"/>
                    <a:pt x="110975" y="122016"/>
                  </a:cubicBezTo>
                  <a:lnTo>
                    <a:pt x="110975" y="48483"/>
                  </a:lnTo>
                  <a:cubicBezTo>
                    <a:pt x="110975" y="18588"/>
                    <a:pt x="93948" y="0"/>
                    <a:pt x="66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1504" name="Google Shape;1504;p78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Standard Title + content" showMasterSp="0">
  <p:cSld name="5_Standard Title + content">
    <p:bg>
      <p:bgPr>
        <a:solidFill>
          <a:schemeClr val="accent4"/>
        </a:solidFill>
      </p:bgPr>
    </p:bg>
    <p:spTree>
      <p:nvGrpSpPr>
        <p:cNvPr id="1505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6" name="Google Shape;1506;p79"/>
          <p:cNvGrpSpPr/>
          <p:nvPr/>
        </p:nvGrpSpPr>
        <p:grpSpPr>
          <a:xfrm>
            <a:off x="7084" y="1543"/>
            <a:ext cx="9132302" cy="5137115"/>
            <a:chOff x="9446" y="2058"/>
            <a:chExt cx="12176402" cy="6849487"/>
          </a:xfrm>
        </p:grpSpPr>
        <p:sp>
          <p:nvSpPr>
            <p:cNvPr id="1507" name="Google Shape;1507;p79"/>
            <p:cNvSpPr/>
            <p:nvPr/>
          </p:nvSpPr>
          <p:spPr>
            <a:xfrm>
              <a:off x="2247887" y="509679"/>
              <a:ext cx="1928859" cy="1927764"/>
            </a:xfrm>
            <a:custGeom>
              <a:rect b="b" l="l" r="r" t="t"/>
              <a:pathLst>
                <a:path extrusionOk="0" h="1927764" w="1928859">
                  <a:moveTo>
                    <a:pt x="1833687" y="576918"/>
                  </a:moveTo>
                  <a:lnTo>
                    <a:pt x="1454526" y="695543"/>
                  </a:lnTo>
                  <a:lnTo>
                    <a:pt x="1758777" y="440060"/>
                  </a:lnTo>
                  <a:cubicBezTo>
                    <a:pt x="1764489" y="435228"/>
                    <a:pt x="1765367" y="426441"/>
                    <a:pt x="1760535" y="420729"/>
                  </a:cubicBezTo>
                  <a:lnTo>
                    <a:pt x="1636637" y="273986"/>
                  </a:lnTo>
                  <a:cubicBezTo>
                    <a:pt x="1632024" y="268054"/>
                    <a:pt x="1623237" y="267395"/>
                    <a:pt x="1617526" y="272228"/>
                  </a:cubicBezTo>
                  <a:lnTo>
                    <a:pt x="1318327" y="523098"/>
                  </a:lnTo>
                  <a:lnTo>
                    <a:pt x="1499340" y="177109"/>
                  </a:lnTo>
                  <a:cubicBezTo>
                    <a:pt x="1502855" y="169859"/>
                    <a:pt x="1500219" y="161951"/>
                    <a:pt x="1493629" y="158217"/>
                  </a:cubicBezTo>
                  <a:lnTo>
                    <a:pt x="1323160" y="69468"/>
                  </a:lnTo>
                  <a:cubicBezTo>
                    <a:pt x="1316570" y="65513"/>
                    <a:pt x="1308442" y="68150"/>
                    <a:pt x="1304927" y="75399"/>
                  </a:cubicBezTo>
                  <a:lnTo>
                    <a:pt x="1120839" y="427100"/>
                  </a:lnTo>
                  <a:lnTo>
                    <a:pt x="1155328" y="31903"/>
                  </a:lnTo>
                  <a:cubicBezTo>
                    <a:pt x="1155987" y="24434"/>
                    <a:pt x="1150495" y="17404"/>
                    <a:pt x="1143026" y="16745"/>
                  </a:cubicBezTo>
                  <a:lnTo>
                    <a:pt x="951469" y="50"/>
                  </a:lnTo>
                  <a:cubicBezTo>
                    <a:pt x="944000" y="-609"/>
                    <a:pt x="937410" y="5322"/>
                    <a:pt x="936751" y="12791"/>
                  </a:cubicBezTo>
                  <a:lnTo>
                    <a:pt x="902920" y="401617"/>
                  </a:lnTo>
                  <a:lnTo>
                    <a:pt x="786053" y="28828"/>
                  </a:lnTo>
                  <a:cubicBezTo>
                    <a:pt x="783856" y="21139"/>
                    <a:pt x="776387" y="17185"/>
                    <a:pt x="769138" y="19821"/>
                  </a:cubicBezTo>
                  <a:lnTo>
                    <a:pt x="585489" y="77596"/>
                  </a:lnTo>
                  <a:cubicBezTo>
                    <a:pt x="578460" y="79133"/>
                    <a:pt x="574505" y="86383"/>
                    <a:pt x="576702" y="94291"/>
                  </a:cubicBezTo>
                  <a:lnTo>
                    <a:pt x="695107" y="472792"/>
                  </a:lnTo>
                  <a:lnTo>
                    <a:pt x="440064" y="169420"/>
                  </a:lnTo>
                  <a:cubicBezTo>
                    <a:pt x="435231" y="163489"/>
                    <a:pt x="426664" y="162830"/>
                    <a:pt x="420952" y="167663"/>
                  </a:cubicBezTo>
                  <a:lnTo>
                    <a:pt x="273770" y="290681"/>
                  </a:lnTo>
                  <a:cubicBezTo>
                    <a:pt x="268058" y="295514"/>
                    <a:pt x="267179" y="304301"/>
                    <a:pt x="272012" y="310013"/>
                  </a:cubicBezTo>
                  <a:lnTo>
                    <a:pt x="523321" y="609650"/>
                  </a:lnTo>
                  <a:lnTo>
                    <a:pt x="176892" y="428857"/>
                  </a:lnTo>
                  <a:cubicBezTo>
                    <a:pt x="170302" y="425123"/>
                    <a:pt x="162174" y="427539"/>
                    <a:pt x="158659" y="433690"/>
                  </a:cubicBezTo>
                  <a:lnTo>
                    <a:pt x="69471" y="604158"/>
                  </a:lnTo>
                  <a:cubicBezTo>
                    <a:pt x="65956" y="611408"/>
                    <a:pt x="68373" y="619316"/>
                    <a:pt x="75183" y="623050"/>
                  </a:cubicBezTo>
                  <a:lnTo>
                    <a:pt x="427982" y="807139"/>
                  </a:lnTo>
                  <a:lnTo>
                    <a:pt x="31467" y="772649"/>
                  </a:lnTo>
                  <a:cubicBezTo>
                    <a:pt x="23998" y="771990"/>
                    <a:pt x="17408" y="776823"/>
                    <a:pt x="16749" y="784512"/>
                  </a:cubicBezTo>
                  <a:lnTo>
                    <a:pt x="54" y="976508"/>
                  </a:lnTo>
                  <a:cubicBezTo>
                    <a:pt x="-605" y="983978"/>
                    <a:pt x="4887" y="991007"/>
                    <a:pt x="12355" y="991666"/>
                  </a:cubicBezTo>
                  <a:lnTo>
                    <a:pt x="400962" y="1025496"/>
                  </a:lnTo>
                  <a:lnTo>
                    <a:pt x="28831" y="1141924"/>
                  </a:lnTo>
                  <a:cubicBezTo>
                    <a:pt x="21582" y="1144560"/>
                    <a:pt x="17847" y="1151810"/>
                    <a:pt x="20044" y="1158620"/>
                  </a:cubicBezTo>
                  <a:lnTo>
                    <a:pt x="77379" y="1342928"/>
                  </a:lnTo>
                  <a:cubicBezTo>
                    <a:pt x="79796" y="1349738"/>
                    <a:pt x="87265" y="1353692"/>
                    <a:pt x="94514" y="1351056"/>
                  </a:cubicBezTo>
                  <a:lnTo>
                    <a:pt x="474773" y="1231991"/>
                  </a:lnTo>
                  <a:lnTo>
                    <a:pt x="169424" y="1487913"/>
                  </a:lnTo>
                  <a:cubicBezTo>
                    <a:pt x="163712" y="1492746"/>
                    <a:pt x="162833" y="1501533"/>
                    <a:pt x="167666" y="1507245"/>
                  </a:cubicBezTo>
                  <a:lnTo>
                    <a:pt x="291343" y="1654867"/>
                  </a:lnTo>
                  <a:cubicBezTo>
                    <a:pt x="296176" y="1659700"/>
                    <a:pt x="304744" y="1660359"/>
                    <a:pt x="310455" y="1656624"/>
                  </a:cubicBezTo>
                  <a:lnTo>
                    <a:pt x="609873" y="1405096"/>
                  </a:lnTo>
                  <a:lnTo>
                    <a:pt x="428641" y="1751744"/>
                  </a:lnTo>
                  <a:cubicBezTo>
                    <a:pt x="425346" y="1757895"/>
                    <a:pt x="427762" y="1765803"/>
                    <a:pt x="434572" y="1769538"/>
                  </a:cubicBezTo>
                  <a:lnTo>
                    <a:pt x="605040" y="1858287"/>
                  </a:lnTo>
                  <a:cubicBezTo>
                    <a:pt x="611631" y="1862021"/>
                    <a:pt x="619978" y="1859605"/>
                    <a:pt x="623493" y="1852356"/>
                  </a:cubicBezTo>
                  <a:lnTo>
                    <a:pt x="807581" y="1500655"/>
                  </a:lnTo>
                  <a:lnTo>
                    <a:pt x="773092" y="1896950"/>
                  </a:lnTo>
                  <a:cubicBezTo>
                    <a:pt x="772433" y="1904419"/>
                    <a:pt x="778145" y="1910350"/>
                    <a:pt x="785614" y="1911009"/>
                  </a:cubicBezTo>
                  <a:lnTo>
                    <a:pt x="977171" y="1927704"/>
                  </a:lnTo>
                  <a:cubicBezTo>
                    <a:pt x="984640" y="1928363"/>
                    <a:pt x="991230" y="1923530"/>
                    <a:pt x="991889" y="1915842"/>
                  </a:cubicBezTo>
                  <a:lnTo>
                    <a:pt x="1025939" y="1526576"/>
                  </a:lnTo>
                  <a:lnTo>
                    <a:pt x="1142807" y="1899586"/>
                  </a:lnTo>
                  <a:cubicBezTo>
                    <a:pt x="1145003" y="1906396"/>
                    <a:pt x="1152692" y="1910130"/>
                    <a:pt x="1159721" y="1907494"/>
                  </a:cubicBezTo>
                  <a:lnTo>
                    <a:pt x="1343151" y="1850598"/>
                  </a:lnTo>
                  <a:cubicBezTo>
                    <a:pt x="1350400" y="1847962"/>
                    <a:pt x="1354354" y="1840713"/>
                    <a:pt x="1352158" y="1832804"/>
                  </a:cubicBezTo>
                  <a:lnTo>
                    <a:pt x="1233313" y="1453864"/>
                  </a:lnTo>
                  <a:lnTo>
                    <a:pt x="1488796" y="1757675"/>
                  </a:lnTo>
                  <a:cubicBezTo>
                    <a:pt x="1493629" y="1763607"/>
                    <a:pt x="1502196" y="1764266"/>
                    <a:pt x="1507908" y="1759433"/>
                  </a:cubicBezTo>
                  <a:lnTo>
                    <a:pt x="1655310" y="1636414"/>
                  </a:lnTo>
                  <a:cubicBezTo>
                    <a:pt x="1661021" y="1631581"/>
                    <a:pt x="1661900" y="1622795"/>
                    <a:pt x="1657067" y="1617083"/>
                  </a:cubicBezTo>
                  <a:lnTo>
                    <a:pt x="1406637" y="1318544"/>
                  </a:lnTo>
                  <a:lnTo>
                    <a:pt x="1751967" y="1499337"/>
                  </a:lnTo>
                  <a:cubicBezTo>
                    <a:pt x="1758777" y="1502192"/>
                    <a:pt x="1766905" y="1499337"/>
                    <a:pt x="1770200" y="1493405"/>
                  </a:cubicBezTo>
                  <a:lnTo>
                    <a:pt x="1859389" y="1322937"/>
                  </a:lnTo>
                  <a:cubicBezTo>
                    <a:pt x="1862903" y="1316786"/>
                    <a:pt x="1860487" y="1307779"/>
                    <a:pt x="1853677" y="1305143"/>
                  </a:cubicBezTo>
                  <a:lnTo>
                    <a:pt x="1499780" y="1119957"/>
                  </a:lnTo>
                  <a:lnTo>
                    <a:pt x="1897392" y="1154665"/>
                  </a:lnTo>
                  <a:cubicBezTo>
                    <a:pt x="1904861" y="1155324"/>
                    <a:pt x="1911452" y="1150492"/>
                    <a:pt x="1912111" y="1142803"/>
                  </a:cubicBezTo>
                  <a:lnTo>
                    <a:pt x="1928806" y="950806"/>
                  </a:lnTo>
                  <a:cubicBezTo>
                    <a:pt x="1929465" y="943338"/>
                    <a:pt x="1923973" y="937406"/>
                    <a:pt x="1916504" y="936747"/>
                  </a:cubicBezTo>
                  <a:lnTo>
                    <a:pt x="1525482" y="902697"/>
                  </a:lnTo>
                  <a:lnTo>
                    <a:pt x="1900248" y="785391"/>
                  </a:lnTo>
                  <a:cubicBezTo>
                    <a:pt x="1907278" y="783853"/>
                    <a:pt x="1911452" y="775505"/>
                    <a:pt x="1909035" y="768695"/>
                  </a:cubicBezTo>
                  <a:lnTo>
                    <a:pt x="1851480" y="585486"/>
                  </a:lnTo>
                  <a:cubicBezTo>
                    <a:pt x="1849283" y="577797"/>
                    <a:pt x="1841814" y="573843"/>
                    <a:pt x="1834565" y="57647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08" name="Google Shape;1508;p79"/>
            <p:cNvSpPr/>
            <p:nvPr/>
          </p:nvSpPr>
          <p:spPr>
            <a:xfrm>
              <a:off x="10785363" y="2498"/>
              <a:ext cx="1400485" cy="1302924"/>
            </a:xfrm>
            <a:custGeom>
              <a:rect b="b" l="l" r="r" t="t"/>
              <a:pathLst>
                <a:path extrusionOk="0" h="1302924" w="1400485">
                  <a:moveTo>
                    <a:pt x="1400485" y="1028082"/>
                  </a:moveTo>
                  <a:lnTo>
                    <a:pt x="1233313" y="829056"/>
                  </a:lnTo>
                  <a:lnTo>
                    <a:pt x="1352158" y="1207997"/>
                  </a:lnTo>
                  <a:cubicBezTo>
                    <a:pt x="1354354" y="1215905"/>
                    <a:pt x="1350400" y="1223154"/>
                    <a:pt x="1343150" y="1225790"/>
                  </a:cubicBezTo>
                  <a:lnTo>
                    <a:pt x="1159722" y="1282686"/>
                  </a:lnTo>
                  <a:cubicBezTo>
                    <a:pt x="1152472" y="1285322"/>
                    <a:pt x="1145004" y="1281368"/>
                    <a:pt x="1142806" y="1274778"/>
                  </a:cubicBezTo>
                  <a:lnTo>
                    <a:pt x="1025939" y="901769"/>
                  </a:lnTo>
                  <a:lnTo>
                    <a:pt x="991889" y="1291034"/>
                  </a:lnTo>
                  <a:cubicBezTo>
                    <a:pt x="991231" y="1298503"/>
                    <a:pt x="984640" y="1303336"/>
                    <a:pt x="977171" y="1302897"/>
                  </a:cubicBezTo>
                  <a:lnTo>
                    <a:pt x="785613" y="1286201"/>
                  </a:lnTo>
                  <a:cubicBezTo>
                    <a:pt x="778145" y="1285542"/>
                    <a:pt x="772433" y="1279611"/>
                    <a:pt x="773092" y="1272142"/>
                  </a:cubicBezTo>
                  <a:lnTo>
                    <a:pt x="807581" y="875847"/>
                  </a:lnTo>
                  <a:lnTo>
                    <a:pt x="623493" y="1227548"/>
                  </a:lnTo>
                  <a:cubicBezTo>
                    <a:pt x="619978" y="1234797"/>
                    <a:pt x="611851" y="1237433"/>
                    <a:pt x="605041" y="1233479"/>
                  </a:cubicBezTo>
                  <a:lnTo>
                    <a:pt x="434572" y="1144730"/>
                  </a:lnTo>
                  <a:cubicBezTo>
                    <a:pt x="427982" y="1140996"/>
                    <a:pt x="425345" y="1133087"/>
                    <a:pt x="428641" y="1126936"/>
                  </a:cubicBezTo>
                  <a:lnTo>
                    <a:pt x="609873" y="780288"/>
                  </a:lnTo>
                  <a:lnTo>
                    <a:pt x="310455" y="1031817"/>
                  </a:lnTo>
                  <a:cubicBezTo>
                    <a:pt x="304744" y="1035771"/>
                    <a:pt x="296177" y="1034892"/>
                    <a:pt x="291344" y="1030059"/>
                  </a:cubicBezTo>
                  <a:lnTo>
                    <a:pt x="167666" y="882437"/>
                  </a:lnTo>
                  <a:cubicBezTo>
                    <a:pt x="162833" y="876506"/>
                    <a:pt x="163712" y="867939"/>
                    <a:pt x="169423" y="863106"/>
                  </a:cubicBezTo>
                  <a:lnTo>
                    <a:pt x="474773" y="607184"/>
                  </a:lnTo>
                  <a:lnTo>
                    <a:pt x="94514" y="726248"/>
                  </a:lnTo>
                  <a:cubicBezTo>
                    <a:pt x="87265" y="728884"/>
                    <a:pt x="79796" y="724930"/>
                    <a:pt x="77379" y="718120"/>
                  </a:cubicBezTo>
                  <a:lnTo>
                    <a:pt x="20044" y="533812"/>
                  </a:lnTo>
                  <a:cubicBezTo>
                    <a:pt x="17847" y="527002"/>
                    <a:pt x="21801" y="519753"/>
                    <a:pt x="28831" y="517117"/>
                  </a:cubicBezTo>
                  <a:lnTo>
                    <a:pt x="400962" y="400688"/>
                  </a:lnTo>
                  <a:lnTo>
                    <a:pt x="12355" y="366858"/>
                  </a:lnTo>
                  <a:cubicBezTo>
                    <a:pt x="4887" y="366199"/>
                    <a:pt x="-605" y="359170"/>
                    <a:pt x="54" y="351701"/>
                  </a:cubicBezTo>
                  <a:lnTo>
                    <a:pt x="16749" y="159704"/>
                  </a:lnTo>
                  <a:cubicBezTo>
                    <a:pt x="17408" y="152235"/>
                    <a:pt x="23998" y="147183"/>
                    <a:pt x="31467" y="147842"/>
                  </a:cubicBezTo>
                  <a:lnTo>
                    <a:pt x="427982" y="182331"/>
                  </a:lnTo>
                  <a:lnTo>
                    <a:pt x="78258" y="0"/>
                  </a:lnTo>
                  <a:lnTo>
                    <a:pt x="1400047" y="0"/>
                  </a:lnTo>
                  <a:lnTo>
                    <a:pt x="1400047" y="1028522"/>
                  </a:lnTo>
                  <a:close/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09" name="Google Shape;1509;p79"/>
            <p:cNvSpPr/>
            <p:nvPr/>
          </p:nvSpPr>
          <p:spPr>
            <a:xfrm>
              <a:off x="2769503" y="909693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11810" y="4369635"/>
                  </a:moveTo>
                  <a:cubicBezTo>
                    <a:pt x="-13013" y="4412471"/>
                    <a:pt x="2584" y="4468269"/>
                    <a:pt x="46519" y="4493752"/>
                  </a:cubicBez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0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5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2" y="1603"/>
                    <a:pt x="2511719" y="44440"/>
                  </a:cubicBezTo>
                  <a:lnTo>
                    <a:pt x="11810" y="4369635"/>
                  </a:lnTo>
                  <a:close/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10" name="Google Shape;1510;p79"/>
            <p:cNvSpPr/>
            <p:nvPr/>
          </p:nvSpPr>
          <p:spPr>
            <a:xfrm>
              <a:off x="7780745" y="1376284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46519" y="4493751"/>
                  </a:move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1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6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3" y="1603"/>
                    <a:pt x="2511719" y="44440"/>
                  </a:cubicBezTo>
                  <a:lnTo>
                    <a:pt x="11810" y="4369635"/>
                  </a:lnTo>
                  <a:cubicBezTo>
                    <a:pt x="-13013" y="4412472"/>
                    <a:pt x="2583" y="4468269"/>
                    <a:pt x="46519" y="449375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11" name="Google Shape;1511;p79"/>
            <p:cNvSpPr/>
            <p:nvPr/>
          </p:nvSpPr>
          <p:spPr>
            <a:xfrm>
              <a:off x="7364459" y="2058"/>
              <a:ext cx="2955464" cy="2806202"/>
            </a:xfrm>
            <a:custGeom>
              <a:rect b="b" l="l" r="r" t="t"/>
              <a:pathLst>
                <a:path extrusionOk="0" h="2806202" w="2955464">
                  <a:moveTo>
                    <a:pt x="2955464" y="0"/>
                  </a:moveTo>
                  <a:lnTo>
                    <a:pt x="1359301" y="2761763"/>
                  </a:lnTo>
                  <a:cubicBezTo>
                    <a:pt x="1334477" y="2804600"/>
                    <a:pt x="1278460" y="2819098"/>
                    <a:pt x="1234525" y="2793616"/>
                  </a:cubicBezTo>
                  <a:lnTo>
                    <a:pt x="46519" y="2107129"/>
                  </a:lnTo>
                  <a:cubicBezTo>
                    <a:pt x="2583" y="2081647"/>
                    <a:pt x="-13013" y="2025849"/>
                    <a:pt x="11810" y="1983012"/>
                  </a:cubicBezTo>
                  <a:lnTo>
                    <a:pt x="1158078" y="0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12" name="Google Shape;1512;p79"/>
            <p:cNvSpPr/>
            <p:nvPr/>
          </p:nvSpPr>
          <p:spPr>
            <a:xfrm>
              <a:off x="4072347" y="2058"/>
              <a:ext cx="859810" cy="339024"/>
            </a:xfrm>
            <a:custGeom>
              <a:rect b="b" l="l" r="r" t="t"/>
              <a:pathLst>
                <a:path extrusionOk="0" h="339024" w="859810">
                  <a:moveTo>
                    <a:pt x="859811" y="0"/>
                  </a:moveTo>
                  <a:lnTo>
                    <a:pt x="689562" y="294585"/>
                  </a:lnTo>
                  <a:cubicBezTo>
                    <a:pt x="664739" y="337422"/>
                    <a:pt x="608721" y="351920"/>
                    <a:pt x="564786" y="326438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13" name="Google Shape;1513;p79"/>
            <p:cNvSpPr/>
            <p:nvPr/>
          </p:nvSpPr>
          <p:spPr>
            <a:xfrm>
              <a:off x="9446" y="2497069"/>
              <a:ext cx="3102866" cy="4354037"/>
            </a:xfrm>
            <a:custGeom>
              <a:rect b="b" l="l" r="r" t="t"/>
              <a:pathLst>
                <a:path extrusionOk="0" h="4354037" w="3102866">
                  <a:moveTo>
                    <a:pt x="0" y="3061246"/>
                  </a:moveTo>
                  <a:lnTo>
                    <a:pt x="1743566" y="44440"/>
                  </a:lnTo>
                  <a:cubicBezTo>
                    <a:pt x="1768389" y="1603"/>
                    <a:pt x="1824407" y="-12896"/>
                    <a:pt x="1868342" y="12587"/>
                  </a:cubicBezTo>
                  <a:lnTo>
                    <a:pt x="3056348" y="699073"/>
                  </a:lnTo>
                  <a:cubicBezTo>
                    <a:pt x="3100283" y="724556"/>
                    <a:pt x="3115880" y="780354"/>
                    <a:pt x="3091057" y="823190"/>
                  </a:cubicBezTo>
                  <a:lnTo>
                    <a:pt x="1050270" y="4354038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14" name="Google Shape;1514;p79"/>
            <p:cNvSpPr/>
            <p:nvPr/>
          </p:nvSpPr>
          <p:spPr>
            <a:xfrm>
              <a:off x="9446" y="2058"/>
              <a:ext cx="658587" cy="1139238"/>
            </a:xfrm>
            <a:custGeom>
              <a:rect b="b" l="l" r="r" t="t"/>
              <a:pathLst>
                <a:path extrusionOk="0" h="1139238" w="658587">
                  <a:moveTo>
                    <a:pt x="0" y="1139238"/>
                  </a:moveTo>
                  <a:lnTo>
                    <a:pt x="658588" y="0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15" name="Google Shape;1515;p79"/>
            <p:cNvSpPr/>
            <p:nvPr/>
          </p:nvSpPr>
          <p:spPr>
            <a:xfrm>
              <a:off x="9446" y="2058"/>
              <a:ext cx="2456193" cy="3964772"/>
            </a:xfrm>
            <a:custGeom>
              <a:rect b="b" l="l" r="r" t="t"/>
              <a:pathLst>
                <a:path extrusionOk="0" h="3964772" w="2456193">
                  <a:moveTo>
                    <a:pt x="2456194" y="0"/>
                  </a:moveTo>
                  <a:lnTo>
                    <a:pt x="190239" y="3920333"/>
                  </a:lnTo>
                  <a:cubicBezTo>
                    <a:pt x="165416" y="3963169"/>
                    <a:pt x="109398" y="3977668"/>
                    <a:pt x="65463" y="3952185"/>
                  </a:cubicBezTo>
                  <a:lnTo>
                    <a:pt x="0" y="3914401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16" name="Google Shape;1516;p79"/>
            <p:cNvSpPr/>
            <p:nvPr/>
          </p:nvSpPr>
          <p:spPr>
            <a:xfrm>
              <a:off x="11290896" y="2630917"/>
              <a:ext cx="894951" cy="2143814"/>
            </a:xfrm>
            <a:custGeom>
              <a:rect b="b" l="l" r="r" t="t"/>
              <a:pathLst>
                <a:path extrusionOk="0" h="2143814" w="894951">
                  <a:moveTo>
                    <a:pt x="894952" y="0"/>
                  </a:moveTo>
                  <a:lnTo>
                    <a:pt x="11857" y="1530041"/>
                  </a:lnTo>
                  <a:cubicBezTo>
                    <a:pt x="-12967" y="1573098"/>
                    <a:pt x="2411" y="1628895"/>
                    <a:pt x="46564" y="1654158"/>
                  </a:cubicBezTo>
                  <a:lnTo>
                    <a:pt x="894952" y="2143815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17" name="Google Shape;1517;p79"/>
            <p:cNvSpPr/>
            <p:nvPr/>
          </p:nvSpPr>
          <p:spPr>
            <a:xfrm>
              <a:off x="6259515" y="2842377"/>
              <a:ext cx="1868919" cy="1869365"/>
            </a:xfrm>
            <a:custGeom>
              <a:rect b="b" l="l" r="r" t="t"/>
              <a:pathLst>
                <a:path extrusionOk="0" h="1869365" w="1868919">
                  <a:moveTo>
                    <a:pt x="661586" y="1828009"/>
                  </a:moveTo>
                  <a:cubicBezTo>
                    <a:pt x="1154319" y="1978707"/>
                    <a:pt x="1676488" y="1704552"/>
                    <a:pt x="1825428" y="1217091"/>
                  </a:cubicBezTo>
                  <a:cubicBezTo>
                    <a:pt x="1980299" y="710519"/>
                    <a:pt x="1709220" y="193842"/>
                    <a:pt x="1208359" y="40508"/>
                  </a:cubicBezTo>
                  <a:cubicBezTo>
                    <a:pt x="715846" y="-110189"/>
                    <a:pt x="190822" y="172753"/>
                    <a:pt x="38586" y="670538"/>
                  </a:cubicBezTo>
                  <a:cubicBezTo>
                    <a:pt x="-108157" y="1150090"/>
                    <a:pt x="177421" y="1679948"/>
                    <a:pt x="661586" y="182800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18" name="Google Shape;1518;p79"/>
            <p:cNvSpPr/>
            <p:nvPr/>
          </p:nvSpPr>
          <p:spPr>
            <a:xfrm>
              <a:off x="10209128" y="5060662"/>
              <a:ext cx="1868855" cy="1790883"/>
            </a:xfrm>
            <a:custGeom>
              <a:rect b="b" l="l" r="r" t="t"/>
              <a:pathLst>
                <a:path extrusionOk="0" h="1790883" w="1868855">
                  <a:moveTo>
                    <a:pt x="1311323" y="1790665"/>
                  </a:moveTo>
                  <a:cubicBezTo>
                    <a:pt x="1550330" y="1686319"/>
                    <a:pt x="1743864" y="1483778"/>
                    <a:pt x="1825364" y="1217091"/>
                  </a:cubicBezTo>
                  <a:cubicBezTo>
                    <a:pt x="1980235" y="710519"/>
                    <a:pt x="1709155" y="193842"/>
                    <a:pt x="1208295" y="40508"/>
                  </a:cubicBezTo>
                  <a:cubicBezTo>
                    <a:pt x="715782" y="-110189"/>
                    <a:pt x="190758" y="172753"/>
                    <a:pt x="38522" y="670538"/>
                  </a:cubicBezTo>
                  <a:cubicBezTo>
                    <a:pt x="-97677" y="1116040"/>
                    <a:pt x="139134" y="1605039"/>
                    <a:pt x="562009" y="1790884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19" name="Google Shape;1519;p79"/>
            <p:cNvSpPr/>
            <p:nvPr/>
          </p:nvSpPr>
          <p:spPr>
            <a:xfrm>
              <a:off x="1720280" y="6168706"/>
              <a:ext cx="1800461" cy="682620"/>
            </a:xfrm>
            <a:custGeom>
              <a:rect b="b" l="l" r="r" t="t"/>
              <a:pathLst>
                <a:path extrusionOk="0" h="682620" w="1800461">
                  <a:moveTo>
                    <a:pt x="1800462" y="682620"/>
                  </a:moveTo>
                  <a:cubicBezTo>
                    <a:pt x="1719402" y="385179"/>
                    <a:pt x="1493355" y="138483"/>
                    <a:pt x="1173068" y="40508"/>
                  </a:cubicBezTo>
                  <a:cubicBezTo>
                    <a:pt x="680555" y="-110189"/>
                    <a:pt x="155530" y="172753"/>
                    <a:pt x="3295" y="670538"/>
                  </a:cubicBezTo>
                  <a:cubicBezTo>
                    <a:pt x="1977" y="674493"/>
                    <a:pt x="1098" y="678666"/>
                    <a:pt x="0" y="682620"/>
                  </a:cubicBezTo>
                  <a:lnTo>
                    <a:pt x="1800462" y="682620"/>
                  </a:lnTo>
                  <a:close/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20" name="Google Shape;1520;p79"/>
            <p:cNvSpPr/>
            <p:nvPr/>
          </p:nvSpPr>
          <p:spPr>
            <a:xfrm>
              <a:off x="5789991" y="2058"/>
              <a:ext cx="1858236" cy="841634"/>
            </a:xfrm>
            <a:custGeom>
              <a:rect b="b" l="l" r="r" t="t"/>
              <a:pathLst>
                <a:path extrusionOk="0" h="841634" w="1858236">
                  <a:moveTo>
                    <a:pt x="0" y="0"/>
                  </a:moveTo>
                  <a:cubicBezTo>
                    <a:pt x="39321" y="360268"/>
                    <a:pt x="291070" y="688683"/>
                    <a:pt x="655951" y="800279"/>
                  </a:cubicBezTo>
                  <a:cubicBezTo>
                    <a:pt x="1148684" y="950976"/>
                    <a:pt x="1670853" y="676821"/>
                    <a:pt x="1819793" y="189360"/>
                  </a:cubicBezTo>
                  <a:cubicBezTo>
                    <a:pt x="1839125" y="126094"/>
                    <a:pt x="1851866" y="62827"/>
                    <a:pt x="1858237" y="0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21" name="Google Shape;1521;p79"/>
            <p:cNvSpPr/>
            <p:nvPr/>
          </p:nvSpPr>
          <p:spPr>
            <a:xfrm>
              <a:off x="7171531" y="6659263"/>
              <a:ext cx="1133087" cy="192063"/>
            </a:xfrm>
            <a:custGeom>
              <a:rect b="b" l="l" r="r" t="t"/>
              <a:pathLst>
                <a:path extrusionOk="0" h="192063" w="1133087">
                  <a:moveTo>
                    <a:pt x="1133088" y="192063"/>
                  </a:moveTo>
                  <a:cubicBezTo>
                    <a:pt x="1046754" y="126380"/>
                    <a:pt x="947022" y="74537"/>
                    <a:pt x="836086" y="40487"/>
                  </a:cubicBezTo>
                  <a:cubicBezTo>
                    <a:pt x="539743" y="-50239"/>
                    <a:pt x="231538" y="16323"/>
                    <a:pt x="0" y="192063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22" name="Google Shape;1522;p79"/>
            <p:cNvSpPr/>
            <p:nvPr/>
          </p:nvSpPr>
          <p:spPr>
            <a:xfrm>
              <a:off x="5125033" y="1175785"/>
              <a:ext cx="26800" cy="46351"/>
            </a:xfrm>
            <a:custGeom>
              <a:rect b="b" l="l" r="r" t="t"/>
              <a:pathLst>
                <a:path extrusionOk="0" h="46351" w="26800">
                  <a:moveTo>
                    <a:pt x="26801" y="0"/>
                  </a:moveTo>
                  <a:lnTo>
                    <a:pt x="0" y="46352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23" name="Google Shape;1523;p79"/>
            <p:cNvSpPr/>
            <p:nvPr/>
          </p:nvSpPr>
          <p:spPr>
            <a:xfrm>
              <a:off x="4625490" y="4876165"/>
              <a:ext cx="2473761" cy="1975161"/>
            </a:xfrm>
            <a:custGeom>
              <a:rect b="b" l="l" r="r" t="t"/>
              <a:pathLst>
                <a:path extrusionOk="0" h="1975161" w="2473761">
                  <a:moveTo>
                    <a:pt x="1796728" y="1975162"/>
                  </a:moveTo>
                  <a:lnTo>
                    <a:pt x="2461906" y="822523"/>
                  </a:lnTo>
                  <a:cubicBezTo>
                    <a:pt x="2486729" y="779466"/>
                    <a:pt x="2471351" y="723669"/>
                    <a:pt x="2427196" y="698406"/>
                  </a:cubicBezTo>
                  <a:lnTo>
                    <a:pt x="1238971" y="12579"/>
                  </a:lnTo>
                  <a:cubicBezTo>
                    <a:pt x="1195036" y="-12904"/>
                    <a:pt x="1139019" y="1595"/>
                    <a:pt x="1114195" y="44651"/>
                  </a:cubicBezTo>
                  <a:lnTo>
                    <a:pt x="0" y="1975162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1524" name="Google Shape;1524;p79"/>
          <p:cNvSpPr/>
          <p:nvPr/>
        </p:nvSpPr>
        <p:spPr>
          <a:xfrm>
            <a:off x="500649" y="1572816"/>
            <a:ext cx="1923900" cy="2971500"/>
          </a:xfrm>
          <a:prstGeom prst="roundRect">
            <a:avLst>
              <a:gd fmla="val 225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525" name="Google Shape;1525;p79"/>
          <p:cNvSpPr txBox="1"/>
          <p:nvPr>
            <p:ph idx="1" type="body"/>
          </p:nvPr>
        </p:nvSpPr>
        <p:spPr>
          <a:xfrm>
            <a:off x="635114" y="1714230"/>
            <a:ext cx="1637400" cy="26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Char char="•"/>
              <a:defRPr sz="1100"/>
            </a:lvl1pPr>
            <a:lvl2pPr indent="-2857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DM Sans"/>
              <a:buChar char="–"/>
              <a:defRPr sz="900"/>
            </a:lvl2pPr>
            <a:lvl3pPr indent="-2794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 sz="800"/>
            </a:lvl3pPr>
            <a:lvl4pPr indent="-2730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700"/>
              <a:buChar char="•"/>
              <a:defRPr sz="700"/>
            </a:lvl4pPr>
            <a:lvl5pPr indent="-2730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700"/>
              <a:buChar char="•"/>
              <a:defRPr sz="700"/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1526" name="Google Shape;1526;p79"/>
          <p:cNvSpPr txBox="1"/>
          <p:nvPr>
            <p:ph idx="2" type="body"/>
          </p:nvPr>
        </p:nvSpPr>
        <p:spPr>
          <a:xfrm>
            <a:off x="359569" y="356212"/>
            <a:ext cx="8424900" cy="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27" name="Google Shape;1527;p79"/>
          <p:cNvSpPr txBox="1"/>
          <p:nvPr>
            <p:ph type="title"/>
          </p:nvPr>
        </p:nvSpPr>
        <p:spPr>
          <a:xfrm>
            <a:off x="359569" y="598951"/>
            <a:ext cx="8424900" cy="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rimson Pr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28" name="Google Shape;1528;p79"/>
          <p:cNvSpPr/>
          <p:nvPr/>
        </p:nvSpPr>
        <p:spPr>
          <a:xfrm>
            <a:off x="2584706" y="1572816"/>
            <a:ext cx="1923900" cy="2971500"/>
          </a:xfrm>
          <a:prstGeom prst="roundRect">
            <a:avLst>
              <a:gd fmla="val 225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529" name="Google Shape;1529;p79"/>
          <p:cNvSpPr txBox="1"/>
          <p:nvPr>
            <p:ph idx="3" type="body"/>
          </p:nvPr>
        </p:nvSpPr>
        <p:spPr>
          <a:xfrm>
            <a:off x="2719171" y="1714230"/>
            <a:ext cx="1637400" cy="26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Char char="•"/>
              <a:defRPr sz="1100"/>
            </a:lvl1pPr>
            <a:lvl2pPr indent="-2857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DM Sans"/>
              <a:buChar char="–"/>
              <a:defRPr sz="900"/>
            </a:lvl2pPr>
            <a:lvl3pPr indent="-2794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 sz="800"/>
            </a:lvl3pPr>
            <a:lvl4pPr indent="-2730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700"/>
              <a:buChar char="•"/>
              <a:defRPr sz="700"/>
            </a:lvl4pPr>
            <a:lvl5pPr indent="-2730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700"/>
              <a:buChar char="•"/>
              <a:defRPr sz="700"/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1530" name="Google Shape;1530;p79"/>
          <p:cNvSpPr/>
          <p:nvPr/>
        </p:nvSpPr>
        <p:spPr>
          <a:xfrm>
            <a:off x="4668763" y="1572816"/>
            <a:ext cx="1923900" cy="2971500"/>
          </a:xfrm>
          <a:prstGeom prst="roundRect">
            <a:avLst>
              <a:gd fmla="val 225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531" name="Google Shape;1531;p79"/>
          <p:cNvSpPr txBox="1"/>
          <p:nvPr>
            <p:ph idx="4" type="body"/>
          </p:nvPr>
        </p:nvSpPr>
        <p:spPr>
          <a:xfrm>
            <a:off x="4803229" y="1714230"/>
            <a:ext cx="1637400" cy="26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Char char="•"/>
              <a:defRPr sz="1100"/>
            </a:lvl1pPr>
            <a:lvl2pPr indent="-2857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DM Sans"/>
              <a:buChar char="–"/>
              <a:defRPr sz="900"/>
            </a:lvl2pPr>
            <a:lvl3pPr indent="-2794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 sz="800"/>
            </a:lvl3pPr>
            <a:lvl4pPr indent="-2730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700"/>
              <a:buChar char="•"/>
              <a:defRPr sz="700"/>
            </a:lvl4pPr>
            <a:lvl5pPr indent="-2730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700"/>
              <a:buChar char="•"/>
              <a:defRPr sz="700"/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1532" name="Google Shape;1532;p79"/>
          <p:cNvSpPr/>
          <p:nvPr/>
        </p:nvSpPr>
        <p:spPr>
          <a:xfrm>
            <a:off x="6752821" y="1572816"/>
            <a:ext cx="1923900" cy="2971500"/>
          </a:xfrm>
          <a:prstGeom prst="roundRect">
            <a:avLst>
              <a:gd fmla="val 225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533" name="Google Shape;1533;p79"/>
          <p:cNvSpPr txBox="1"/>
          <p:nvPr>
            <p:ph idx="5" type="body"/>
          </p:nvPr>
        </p:nvSpPr>
        <p:spPr>
          <a:xfrm>
            <a:off x="6887286" y="1714230"/>
            <a:ext cx="1637400" cy="26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Char char="•"/>
              <a:defRPr sz="1100"/>
            </a:lvl1pPr>
            <a:lvl2pPr indent="-2857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DM Sans"/>
              <a:buChar char="–"/>
              <a:defRPr sz="900"/>
            </a:lvl2pPr>
            <a:lvl3pPr indent="-2794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 sz="800"/>
            </a:lvl3pPr>
            <a:lvl4pPr indent="-2730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700"/>
              <a:buChar char="•"/>
              <a:defRPr sz="700"/>
            </a:lvl4pPr>
            <a:lvl5pPr indent="-2730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700"/>
              <a:buChar char="•"/>
              <a:defRPr sz="700"/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1534" name="Google Shape;1534;p79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535" name="Google Shape;1535;p79"/>
          <p:cNvGrpSpPr/>
          <p:nvPr/>
        </p:nvGrpSpPr>
        <p:grpSpPr>
          <a:xfrm>
            <a:off x="8281988" y="4686218"/>
            <a:ext cx="502443" cy="168387"/>
            <a:chOff x="479425" y="6248291"/>
            <a:chExt cx="669924" cy="224516"/>
          </a:xfrm>
        </p:grpSpPr>
        <p:sp>
          <p:nvSpPr>
            <p:cNvPr id="1536" name="Google Shape;1536;p79"/>
            <p:cNvSpPr/>
            <p:nvPr/>
          </p:nvSpPr>
          <p:spPr>
            <a:xfrm>
              <a:off x="479425" y="6254460"/>
              <a:ext cx="130354" cy="172617"/>
            </a:xfrm>
            <a:custGeom>
              <a:rect b="b" l="l" r="r" t="t"/>
              <a:pathLst>
                <a:path extrusionOk="0" h="172617" w="130354">
                  <a:moveTo>
                    <a:pt x="92227" y="54176"/>
                  </a:moveTo>
                  <a:cubicBezTo>
                    <a:pt x="92227" y="67151"/>
                    <a:pt x="82986" y="75201"/>
                    <a:pt x="68131" y="75201"/>
                  </a:cubicBezTo>
                  <a:lnTo>
                    <a:pt x="37415" y="75201"/>
                  </a:lnTo>
                  <a:lnTo>
                    <a:pt x="37415" y="32914"/>
                  </a:lnTo>
                  <a:lnTo>
                    <a:pt x="68131" y="32914"/>
                  </a:lnTo>
                  <a:cubicBezTo>
                    <a:pt x="83198" y="32914"/>
                    <a:pt x="92227" y="40857"/>
                    <a:pt x="92227" y="54176"/>
                  </a:cubicBezTo>
                  <a:close/>
                  <a:moveTo>
                    <a:pt x="95272" y="102951"/>
                  </a:moveTo>
                  <a:cubicBezTo>
                    <a:pt x="117144" y="95563"/>
                    <a:pt x="130119" y="77425"/>
                    <a:pt x="130119" y="53938"/>
                  </a:cubicBezTo>
                  <a:cubicBezTo>
                    <a:pt x="130119" y="22190"/>
                    <a:pt x="107162" y="0"/>
                    <a:pt x="74274" y="0"/>
                  </a:cubicBez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70394"/>
                  </a:lnTo>
                  <a:cubicBezTo>
                    <a:pt x="0" y="171638"/>
                    <a:pt x="1006" y="172618"/>
                    <a:pt x="2224" y="172618"/>
                  </a:cubicBezTo>
                  <a:lnTo>
                    <a:pt x="35191" y="172618"/>
                  </a:lnTo>
                  <a:cubicBezTo>
                    <a:pt x="36435" y="172618"/>
                    <a:pt x="37415" y="171638"/>
                    <a:pt x="37415" y="170394"/>
                  </a:cubicBezTo>
                  <a:lnTo>
                    <a:pt x="37415" y="107876"/>
                  </a:lnTo>
                  <a:lnTo>
                    <a:pt x="57275" y="107876"/>
                  </a:lnTo>
                  <a:lnTo>
                    <a:pt x="89632" y="171400"/>
                  </a:lnTo>
                  <a:cubicBezTo>
                    <a:pt x="90003" y="172168"/>
                    <a:pt x="90771" y="172618"/>
                    <a:pt x="91592" y="172618"/>
                  </a:cubicBezTo>
                  <a:lnTo>
                    <a:pt x="128133" y="172618"/>
                  </a:lnTo>
                  <a:cubicBezTo>
                    <a:pt x="128901" y="172618"/>
                    <a:pt x="129642" y="172221"/>
                    <a:pt x="130040" y="171559"/>
                  </a:cubicBezTo>
                  <a:cubicBezTo>
                    <a:pt x="130437" y="170897"/>
                    <a:pt x="130463" y="170049"/>
                    <a:pt x="130093" y="169361"/>
                  </a:cubicBezTo>
                  <a:lnTo>
                    <a:pt x="95272" y="10295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37" name="Google Shape;1537;p79"/>
            <p:cNvSpPr/>
            <p:nvPr/>
          </p:nvSpPr>
          <p:spPr>
            <a:xfrm>
              <a:off x="627814" y="6279827"/>
              <a:ext cx="43399" cy="43399"/>
            </a:xfrm>
            <a:custGeom>
              <a:rect b="b" l="l" r="r" t="t"/>
              <a:pathLst>
                <a:path extrusionOk="0" h="43399" w="43399">
                  <a:moveTo>
                    <a:pt x="21713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399"/>
                    <a:pt x="21713" y="43399"/>
                  </a:cubicBezTo>
                  <a:cubicBezTo>
                    <a:pt x="33496" y="43399"/>
                    <a:pt x="43399" y="33761"/>
                    <a:pt x="43399" y="21951"/>
                  </a:cubicBezTo>
                  <a:cubicBezTo>
                    <a:pt x="43399" y="10142"/>
                    <a:pt x="33867" y="0"/>
                    <a:pt x="217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38" name="Google Shape;1538;p79"/>
            <p:cNvSpPr/>
            <p:nvPr/>
          </p:nvSpPr>
          <p:spPr>
            <a:xfrm>
              <a:off x="631521" y="6337949"/>
              <a:ext cx="36011" cy="89393"/>
            </a:xfrm>
            <a:custGeom>
              <a:rect b="b" l="l" r="r" t="t"/>
              <a:pathLst>
                <a:path extrusionOk="0" h="89393" w="36011">
                  <a:moveTo>
                    <a:pt x="33788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87169"/>
                  </a:lnTo>
                  <a:cubicBezTo>
                    <a:pt x="0" y="88387"/>
                    <a:pt x="1006" y="89394"/>
                    <a:pt x="2224" y="89394"/>
                  </a:cubicBezTo>
                  <a:lnTo>
                    <a:pt x="33788" y="89394"/>
                  </a:lnTo>
                  <a:cubicBezTo>
                    <a:pt x="35006" y="89394"/>
                    <a:pt x="36012" y="88387"/>
                    <a:pt x="36012" y="87169"/>
                  </a:cubicBezTo>
                  <a:lnTo>
                    <a:pt x="36012" y="2224"/>
                  </a:lnTo>
                  <a:cubicBezTo>
                    <a:pt x="36012" y="1006"/>
                    <a:pt x="35006" y="0"/>
                    <a:pt x="337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39" name="Google Shape;1539;p79"/>
            <p:cNvSpPr/>
            <p:nvPr/>
          </p:nvSpPr>
          <p:spPr>
            <a:xfrm>
              <a:off x="697084" y="6306412"/>
              <a:ext cx="35985" cy="121168"/>
            </a:xfrm>
            <a:custGeom>
              <a:rect b="b" l="l" r="r" t="t"/>
              <a:pathLst>
                <a:path extrusionOk="0" h="121168" w="35985">
                  <a:moveTo>
                    <a:pt x="33761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18944"/>
                  </a:lnTo>
                  <a:cubicBezTo>
                    <a:pt x="0" y="120163"/>
                    <a:pt x="1006" y="121169"/>
                    <a:pt x="2224" y="121169"/>
                  </a:cubicBezTo>
                  <a:lnTo>
                    <a:pt x="33761" y="121169"/>
                  </a:lnTo>
                  <a:cubicBezTo>
                    <a:pt x="35006" y="121169"/>
                    <a:pt x="35985" y="120163"/>
                    <a:pt x="35985" y="118944"/>
                  </a:cubicBezTo>
                  <a:lnTo>
                    <a:pt x="35985" y="2224"/>
                  </a:lnTo>
                  <a:cubicBezTo>
                    <a:pt x="35985" y="1006"/>
                    <a:pt x="35006" y="0"/>
                    <a:pt x="337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40" name="Google Shape;1540;p79"/>
            <p:cNvSpPr/>
            <p:nvPr/>
          </p:nvSpPr>
          <p:spPr>
            <a:xfrm>
              <a:off x="693377" y="6248291"/>
              <a:ext cx="43399" cy="43425"/>
            </a:xfrm>
            <a:custGeom>
              <a:rect b="b" l="l" r="r" t="t"/>
              <a:pathLst>
                <a:path extrusionOk="0" h="43425" w="43399">
                  <a:moveTo>
                    <a:pt x="21686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426"/>
                    <a:pt x="21686" y="43426"/>
                  </a:cubicBezTo>
                  <a:cubicBezTo>
                    <a:pt x="33443" y="43426"/>
                    <a:pt x="43399" y="33787"/>
                    <a:pt x="43399" y="21951"/>
                  </a:cubicBezTo>
                  <a:cubicBezTo>
                    <a:pt x="43399" y="10115"/>
                    <a:pt x="33867" y="0"/>
                    <a:pt x="21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41" name="Google Shape;1541;p79"/>
            <p:cNvSpPr/>
            <p:nvPr/>
          </p:nvSpPr>
          <p:spPr>
            <a:xfrm>
              <a:off x="762011" y="6303976"/>
              <a:ext cx="124690" cy="168831"/>
            </a:xfrm>
            <a:custGeom>
              <a:rect b="b" l="l" r="r" t="t"/>
              <a:pathLst>
                <a:path extrusionOk="0" h="168831" w="124690">
                  <a:moveTo>
                    <a:pt x="89182" y="63179"/>
                  </a:moveTo>
                  <a:cubicBezTo>
                    <a:pt x="89182" y="81582"/>
                    <a:pt x="78432" y="93922"/>
                    <a:pt x="62465" y="93922"/>
                  </a:cubicBezTo>
                  <a:cubicBezTo>
                    <a:pt x="46498" y="93922"/>
                    <a:pt x="35509" y="81291"/>
                    <a:pt x="35509" y="63179"/>
                  </a:cubicBezTo>
                  <a:cubicBezTo>
                    <a:pt x="35509" y="45068"/>
                    <a:pt x="46339" y="32675"/>
                    <a:pt x="62465" y="32675"/>
                  </a:cubicBezTo>
                  <a:cubicBezTo>
                    <a:pt x="78590" y="32675"/>
                    <a:pt x="89182" y="44935"/>
                    <a:pt x="89182" y="63179"/>
                  </a:cubicBezTo>
                  <a:close/>
                  <a:moveTo>
                    <a:pt x="68634" y="0"/>
                  </a:moveTo>
                  <a:cubicBezTo>
                    <a:pt x="54971" y="0"/>
                    <a:pt x="42552" y="4766"/>
                    <a:pt x="35032" y="12498"/>
                  </a:cubicBezTo>
                  <a:lnTo>
                    <a:pt x="35032" y="4819"/>
                  </a:lnTo>
                  <a:cubicBezTo>
                    <a:pt x="35032" y="3601"/>
                    <a:pt x="34052" y="2595"/>
                    <a:pt x="32808" y="2595"/>
                  </a:cubicBezTo>
                  <a:lnTo>
                    <a:pt x="2224" y="2595"/>
                  </a:lnTo>
                  <a:cubicBezTo>
                    <a:pt x="980" y="2595"/>
                    <a:pt x="0" y="3601"/>
                    <a:pt x="0" y="4819"/>
                  </a:cubicBezTo>
                  <a:lnTo>
                    <a:pt x="0" y="166607"/>
                  </a:lnTo>
                  <a:cubicBezTo>
                    <a:pt x="0" y="167825"/>
                    <a:pt x="980" y="168831"/>
                    <a:pt x="2224" y="168831"/>
                  </a:cubicBezTo>
                  <a:lnTo>
                    <a:pt x="33761" y="168831"/>
                  </a:lnTo>
                  <a:cubicBezTo>
                    <a:pt x="35006" y="168831"/>
                    <a:pt x="35985" y="167825"/>
                    <a:pt x="35985" y="166607"/>
                  </a:cubicBezTo>
                  <a:lnTo>
                    <a:pt x="35985" y="115926"/>
                  </a:lnTo>
                  <a:cubicBezTo>
                    <a:pt x="43399" y="122678"/>
                    <a:pt x="54706" y="126597"/>
                    <a:pt x="67443" y="126597"/>
                  </a:cubicBezTo>
                  <a:cubicBezTo>
                    <a:pt x="101151" y="126597"/>
                    <a:pt x="124691" y="100409"/>
                    <a:pt x="124691" y="62941"/>
                  </a:cubicBezTo>
                  <a:cubicBezTo>
                    <a:pt x="124691" y="25473"/>
                    <a:pt x="102157" y="0"/>
                    <a:pt x="68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42" name="Google Shape;1542;p79"/>
            <p:cNvSpPr/>
            <p:nvPr/>
          </p:nvSpPr>
          <p:spPr>
            <a:xfrm>
              <a:off x="898882" y="6303658"/>
              <a:ext cx="119474" cy="128291"/>
            </a:xfrm>
            <a:custGeom>
              <a:rect b="b" l="l" r="r" t="t"/>
              <a:pathLst>
                <a:path extrusionOk="0" h="128291" w="119474">
                  <a:moveTo>
                    <a:pt x="36515" y="48616"/>
                  </a:moveTo>
                  <a:cubicBezTo>
                    <a:pt x="38263" y="39242"/>
                    <a:pt x="46630" y="30054"/>
                    <a:pt x="60108" y="30054"/>
                  </a:cubicBezTo>
                  <a:cubicBezTo>
                    <a:pt x="75784" y="30054"/>
                    <a:pt x="82509" y="39269"/>
                    <a:pt x="83754" y="48616"/>
                  </a:cubicBezTo>
                  <a:lnTo>
                    <a:pt x="36515" y="48616"/>
                  </a:lnTo>
                  <a:close/>
                  <a:moveTo>
                    <a:pt x="59605" y="0"/>
                  </a:moveTo>
                  <a:cubicBezTo>
                    <a:pt x="43982" y="0"/>
                    <a:pt x="29260" y="6196"/>
                    <a:pt x="18138" y="17423"/>
                  </a:cubicBezTo>
                  <a:cubicBezTo>
                    <a:pt x="6434" y="29207"/>
                    <a:pt x="0" y="45650"/>
                    <a:pt x="0" y="63682"/>
                  </a:cubicBezTo>
                  <a:cubicBezTo>
                    <a:pt x="0" y="82933"/>
                    <a:pt x="6487" y="99376"/>
                    <a:pt x="18774" y="111239"/>
                  </a:cubicBezTo>
                  <a:cubicBezTo>
                    <a:pt x="30186" y="122228"/>
                    <a:pt x="45703" y="128292"/>
                    <a:pt x="62465" y="128292"/>
                  </a:cubicBezTo>
                  <a:cubicBezTo>
                    <a:pt x="94849" y="128292"/>
                    <a:pt x="112246" y="108326"/>
                    <a:pt x="117727" y="89685"/>
                  </a:cubicBezTo>
                  <a:cubicBezTo>
                    <a:pt x="118071" y="88520"/>
                    <a:pt x="117409" y="87275"/>
                    <a:pt x="116244" y="86931"/>
                  </a:cubicBezTo>
                  <a:lnTo>
                    <a:pt x="89897" y="79093"/>
                  </a:lnTo>
                  <a:cubicBezTo>
                    <a:pt x="88785" y="78776"/>
                    <a:pt x="87593" y="79358"/>
                    <a:pt x="87170" y="80470"/>
                  </a:cubicBezTo>
                  <a:cubicBezTo>
                    <a:pt x="83251" y="91300"/>
                    <a:pt x="75016" y="96808"/>
                    <a:pt x="62703" y="96808"/>
                  </a:cubicBezTo>
                  <a:cubicBezTo>
                    <a:pt x="48669" y="96808"/>
                    <a:pt x="37495" y="87461"/>
                    <a:pt x="35720" y="74698"/>
                  </a:cubicBezTo>
                  <a:lnTo>
                    <a:pt x="116773" y="74698"/>
                  </a:lnTo>
                  <a:cubicBezTo>
                    <a:pt x="117992" y="74698"/>
                    <a:pt x="118971" y="73692"/>
                    <a:pt x="118998" y="72500"/>
                  </a:cubicBezTo>
                  <a:cubicBezTo>
                    <a:pt x="119024" y="72368"/>
                    <a:pt x="119051" y="72050"/>
                    <a:pt x="119077" y="71600"/>
                  </a:cubicBezTo>
                  <a:cubicBezTo>
                    <a:pt x="119210" y="69852"/>
                    <a:pt x="119474" y="66251"/>
                    <a:pt x="119474" y="62756"/>
                  </a:cubicBezTo>
                  <a:cubicBezTo>
                    <a:pt x="119474" y="24070"/>
                    <a:pt x="96543" y="53"/>
                    <a:pt x="59605" y="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43" name="Google Shape;1543;p79"/>
            <p:cNvSpPr/>
            <p:nvPr/>
          </p:nvSpPr>
          <p:spPr>
            <a:xfrm>
              <a:off x="1038375" y="6303288"/>
              <a:ext cx="110974" cy="124266"/>
            </a:xfrm>
            <a:custGeom>
              <a:rect b="b" l="l" r="r" t="t"/>
              <a:pathLst>
                <a:path extrusionOk="0" h="124266" w="110974">
                  <a:moveTo>
                    <a:pt x="66516" y="26"/>
                  </a:moveTo>
                  <a:cubicBezTo>
                    <a:pt x="56401" y="26"/>
                    <a:pt x="43638" y="3548"/>
                    <a:pt x="35059" y="13028"/>
                  </a:cubicBezTo>
                  <a:lnTo>
                    <a:pt x="35059" y="5322"/>
                  </a:lnTo>
                  <a:cubicBezTo>
                    <a:pt x="35059" y="4104"/>
                    <a:pt x="34079" y="3098"/>
                    <a:pt x="32834" y="3098"/>
                  </a:cubicBezTo>
                  <a:lnTo>
                    <a:pt x="2251" y="3098"/>
                  </a:lnTo>
                  <a:cubicBezTo>
                    <a:pt x="1006" y="3098"/>
                    <a:pt x="0" y="4104"/>
                    <a:pt x="0" y="5322"/>
                  </a:cubicBezTo>
                  <a:lnTo>
                    <a:pt x="0" y="122043"/>
                  </a:lnTo>
                  <a:cubicBezTo>
                    <a:pt x="0" y="123261"/>
                    <a:pt x="1006" y="124267"/>
                    <a:pt x="2251" y="124267"/>
                  </a:cubicBezTo>
                  <a:lnTo>
                    <a:pt x="33788" y="124267"/>
                  </a:lnTo>
                  <a:cubicBezTo>
                    <a:pt x="35006" y="124267"/>
                    <a:pt x="36012" y="123261"/>
                    <a:pt x="36012" y="122043"/>
                  </a:cubicBezTo>
                  <a:lnTo>
                    <a:pt x="36012" y="54891"/>
                  </a:lnTo>
                  <a:cubicBezTo>
                    <a:pt x="36012" y="43955"/>
                    <a:pt x="42076" y="32914"/>
                    <a:pt x="55606" y="32914"/>
                  </a:cubicBezTo>
                  <a:cubicBezTo>
                    <a:pt x="72447" y="32914"/>
                    <a:pt x="74963" y="46100"/>
                    <a:pt x="74963" y="53938"/>
                  </a:cubicBezTo>
                  <a:lnTo>
                    <a:pt x="74963" y="122016"/>
                  </a:lnTo>
                  <a:cubicBezTo>
                    <a:pt x="74963" y="123234"/>
                    <a:pt x="75969" y="124240"/>
                    <a:pt x="77187" y="124240"/>
                  </a:cubicBezTo>
                  <a:lnTo>
                    <a:pt x="108750" y="124240"/>
                  </a:lnTo>
                  <a:cubicBezTo>
                    <a:pt x="109968" y="124240"/>
                    <a:pt x="110975" y="123234"/>
                    <a:pt x="110975" y="122016"/>
                  </a:cubicBezTo>
                  <a:lnTo>
                    <a:pt x="110975" y="48483"/>
                  </a:lnTo>
                  <a:cubicBezTo>
                    <a:pt x="110975" y="18588"/>
                    <a:pt x="93948" y="0"/>
                    <a:pt x="66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bg>
      <p:bgPr>
        <a:solidFill>
          <a:srgbClr val="EDEDED"/>
        </a:solidFill>
      </p:bgPr>
    </p:bg>
    <p:spTree>
      <p:nvGrpSpPr>
        <p:cNvPr id="1544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" name="Google Shape;1545;p80"/>
          <p:cNvSpPr/>
          <p:nvPr/>
        </p:nvSpPr>
        <p:spPr>
          <a:xfrm>
            <a:off x="3962400" y="0"/>
            <a:ext cx="5181600" cy="5143500"/>
          </a:xfrm>
          <a:prstGeom prst="rect">
            <a:avLst/>
          </a:prstGeom>
          <a:solidFill>
            <a:schemeClr val="dk2"/>
          </a:solidFill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1546" name="Google Shape;1546;p80"/>
          <p:cNvGrpSpPr/>
          <p:nvPr/>
        </p:nvGrpSpPr>
        <p:grpSpPr>
          <a:xfrm>
            <a:off x="3956084" y="0"/>
            <a:ext cx="5181547" cy="5143499"/>
            <a:chOff x="5318823" y="0"/>
            <a:chExt cx="6864795" cy="6857999"/>
          </a:xfrm>
        </p:grpSpPr>
        <p:sp>
          <p:nvSpPr>
            <p:cNvPr id="1547" name="Google Shape;1547;p80"/>
            <p:cNvSpPr/>
            <p:nvPr/>
          </p:nvSpPr>
          <p:spPr>
            <a:xfrm>
              <a:off x="5318823" y="6492747"/>
              <a:ext cx="694753" cy="365252"/>
            </a:xfrm>
            <a:custGeom>
              <a:rect b="b" l="l" r="r" t="t"/>
              <a:pathLst>
                <a:path extrusionOk="0" h="365252" w="694753">
                  <a:moveTo>
                    <a:pt x="694754" y="365252"/>
                  </a:moveTo>
                  <a:cubicBezTo>
                    <a:pt x="631952" y="151638"/>
                    <a:pt x="439230" y="0"/>
                    <a:pt x="205042" y="0"/>
                  </a:cubicBezTo>
                  <a:cubicBezTo>
                    <a:pt x="132144" y="0"/>
                    <a:pt x="62802" y="15558"/>
                    <a:pt x="0" y="43497"/>
                  </a:cubicBezTo>
                </a:path>
              </a:pathLst>
            </a:custGeom>
            <a:noFill/>
            <a:ln cap="flat" cmpd="sng" w="9525">
              <a:solidFill>
                <a:schemeClr val="accent2">
                  <a:alpha val="4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48" name="Google Shape;1548;p80"/>
            <p:cNvSpPr/>
            <p:nvPr/>
          </p:nvSpPr>
          <p:spPr>
            <a:xfrm>
              <a:off x="10049319" y="6493383"/>
              <a:ext cx="978344" cy="364616"/>
            </a:xfrm>
            <a:custGeom>
              <a:rect b="b" l="l" r="r" t="t"/>
              <a:pathLst>
                <a:path extrusionOk="0" h="364616" w="978344">
                  <a:moveTo>
                    <a:pt x="978345" y="364617"/>
                  </a:moveTo>
                  <a:cubicBezTo>
                    <a:pt x="915479" y="151193"/>
                    <a:pt x="722821" y="0"/>
                    <a:pt x="488633" y="0"/>
                  </a:cubicBezTo>
                  <a:cubicBezTo>
                    <a:pt x="254445" y="0"/>
                    <a:pt x="64452" y="153670"/>
                    <a:pt x="0" y="364617"/>
                  </a:cubicBezTo>
                </a:path>
              </a:pathLst>
            </a:custGeom>
            <a:noFill/>
            <a:ln cap="flat" cmpd="sng" w="9525">
              <a:solidFill>
                <a:schemeClr val="accent2">
                  <a:alpha val="4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49" name="Google Shape;1549;p80"/>
            <p:cNvSpPr/>
            <p:nvPr/>
          </p:nvSpPr>
          <p:spPr>
            <a:xfrm>
              <a:off x="10026650" y="5026669"/>
              <a:ext cx="1022730" cy="1022350"/>
            </a:xfrm>
            <a:custGeom>
              <a:rect b="b" l="l" r="r" t="t"/>
              <a:pathLst>
                <a:path extrusionOk="0" h="1022350" w="1022730">
                  <a:moveTo>
                    <a:pt x="0" y="516890"/>
                  </a:moveTo>
                  <a:cubicBezTo>
                    <a:pt x="0" y="790575"/>
                    <a:pt x="234188" y="1022350"/>
                    <a:pt x="511302" y="1022350"/>
                  </a:cubicBezTo>
                  <a:cubicBezTo>
                    <a:pt x="788416" y="1022350"/>
                    <a:pt x="1022731" y="795655"/>
                    <a:pt x="1022731" y="516890"/>
                  </a:cubicBezTo>
                  <a:cubicBezTo>
                    <a:pt x="1022731" y="238125"/>
                    <a:pt x="798068" y="0"/>
                    <a:pt x="511302" y="0"/>
                  </a:cubicBezTo>
                  <a:cubicBezTo>
                    <a:pt x="224536" y="0"/>
                    <a:pt x="0" y="231775"/>
                    <a:pt x="0" y="51689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50" name="Google Shape;1550;p80"/>
            <p:cNvSpPr/>
            <p:nvPr/>
          </p:nvSpPr>
          <p:spPr>
            <a:xfrm>
              <a:off x="5318823" y="3273297"/>
              <a:ext cx="629221" cy="2866390"/>
            </a:xfrm>
            <a:custGeom>
              <a:rect b="b" l="l" r="r" t="t"/>
              <a:pathLst>
                <a:path extrusionOk="0" h="2866390" w="629221">
                  <a:moveTo>
                    <a:pt x="0" y="2866390"/>
                  </a:moveTo>
                  <a:lnTo>
                    <a:pt x="579628" y="2866390"/>
                  </a:lnTo>
                  <a:cubicBezTo>
                    <a:pt x="606997" y="2866390"/>
                    <a:pt x="629222" y="2844165"/>
                    <a:pt x="629222" y="2816860"/>
                  </a:cubicBezTo>
                  <a:lnTo>
                    <a:pt x="629222" y="49530"/>
                  </a:lnTo>
                  <a:cubicBezTo>
                    <a:pt x="629222" y="22225"/>
                    <a:pt x="606997" y="0"/>
                    <a:pt x="579628" y="0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chemeClr val="accent2">
                  <a:alpha val="4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51" name="Google Shape;1551;p80"/>
            <p:cNvSpPr/>
            <p:nvPr/>
          </p:nvSpPr>
          <p:spPr>
            <a:xfrm>
              <a:off x="5318823" y="0"/>
              <a:ext cx="628269" cy="1540383"/>
            </a:xfrm>
            <a:custGeom>
              <a:rect b="b" l="l" r="r" t="t"/>
              <a:pathLst>
                <a:path extrusionOk="0" h="1540383" w="628269">
                  <a:moveTo>
                    <a:pt x="0" y="1540383"/>
                  </a:moveTo>
                  <a:lnTo>
                    <a:pt x="578676" y="1540383"/>
                  </a:lnTo>
                  <a:cubicBezTo>
                    <a:pt x="606044" y="1540383"/>
                    <a:pt x="628269" y="1518158"/>
                    <a:pt x="628269" y="1490853"/>
                  </a:cubicBezTo>
                  <a:lnTo>
                    <a:pt x="628269" y="0"/>
                  </a:lnTo>
                </a:path>
              </a:pathLst>
            </a:custGeom>
            <a:noFill/>
            <a:ln cap="flat" cmpd="sng" w="9525">
              <a:solidFill>
                <a:schemeClr val="accent2">
                  <a:alpha val="4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52" name="Google Shape;1552;p80"/>
            <p:cNvSpPr/>
            <p:nvPr/>
          </p:nvSpPr>
          <p:spPr>
            <a:xfrm>
              <a:off x="6256400" y="503427"/>
              <a:ext cx="1029081" cy="1028700"/>
            </a:xfrm>
            <a:custGeom>
              <a:rect b="b" l="l" r="r" t="t"/>
              <a:pathLst>
                <a:path extrusionOk="0" h="1028700" w="1029081">
                  <a:moveTo>
                    <a:pt x="1029081" y="520065"/>
                  </a:moveTo>
                  <a:cubicBezTo>
                    <a:pt x="1029081" y="227965"/>
                    <a:pt x="803021" y="0"/>
                    <a:pt x="514477" y="0"/>
                  </a:cubicBezTo>
                  <a:cubicBezTo>
                    <a:pt x="225933" y="0"/>
                    <a:pt x="0" y="233045"/>
                    <a:pt x="0" y="520065"/>
                  </a:cubicBezTo>
                  <a:cubicBezTo>
                    <a:pt x="0" y="807085"/>
                    <a:pt x="235649" y="1028700"/>
                    <a:pt x="514477" y="1028700"/>
                  </a:cubicBezTo>
                  <a:cubicBezTo>
                    <a:pt x="793306" y="1028700"/>
                    <a:pt x="1029081" y="800735"/>
                    <a:pt x="1029081" y="5200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53" name="Google Shape;1553;p80"/>
            <p:cNvSpPr/>
            <p:nvPr/>
          </p:nvSpPr>
          <p:spPr>
            <a:xfrm>
              <a:off x="10113898" y="0"/>
              <a:ext cx="847280" cy="1540383"/>
            </a:xfrm>
            <a:custGeom>
              <a:rect b="b" l="l" r="r" t="t"/>
              <a:pathLst>
                <a:path extrusionOk="0" h="1540383" w="847280">
                  <a:moveTo>
                    <a:pt x="847280" y="0"/>
                  </a:moveTo>
                  <a:lnTo>
                    <a:pt x="847280" y="1490853"/>
                  </a:lnTo>
                  <a:cubicBezTo>
                    <a:pt x="847280" y="1518158"/>
                    <a:pt x="825119" y="1540383"/>
                    <a:pt x="797687" y="1540383"/>
                  </a:cubicBezTo>
                  <a:lnTo>
                    <a:pt x="49593" y="1540383"/>
                  </a:lnTo>
                  <a:cubicBezTo>
                    <a:pt x="22225" y="1540383"/>
                    <a:pt x="0" y="1518158"/>
                    <a:pt x="0" y="1490853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chemeClr val="accent2">
                  <a:alpha val="4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54" name="Google Shape;1554;p80"/>
            <p:cNvSpPr/>
            <p:nvPr/>
          </p:nvSpPr>
          <p:spPr>
            <a:xfrm>
              <a:off x="6353555" y="5004308"/>
              <a:ext cx="847153" cy="1853691"/>
            </a:xfrm>
            <a:custGeom>
              <a:rect b="b" l="l" r="r" t="t"/>
              <a:pathLst>
                <a:path extrusionOk="0" h="1853691" w="847153">
                  <a:moveTo>
                    <a:pt x="0" y="1853692"/>
                  </a:moveTo>
                  <a:lnTo>
                    <a:pt x="0" y="50165"/>
                  </a:lnTo>
                  <a:cubicBezTo>
                    <a:pt x="0" y="22225"/>
                    <a:pt x="22162" y="0"/>
                    <a:pt x="49530" y="0"/>
                  </a:cubicBezTo>
                  <a:lnTo>
                    <a:pt x="797624" y="0"/>
                  </a:lnTo>
                  <a:cubicBezTo>
                    <a:pt x="824992" y="0"/>
                    <a:pt x="847154" y="22225"/>
                    <a:pt x="847154" y="50165"/>
                  </a:cubicBezTo>
                  <a:lnTo>
                    <a:pt x="847154" y="1853692"/>
                  </a:lnTo>
                </a:path>
              </a:pathLst>
            </a:custGeom>
            <a:noFill/>
            <a:ln cap="flat" cmpd="sng" w="9525">
              <a:solidFill>
                <a:schemeClr val="accent2">
                  <a:alpha val="4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55" name="Google Shape;1555;p80"/>
            <p:cNvSpPr/>
            <p:nvPr/>
          </p:nvSpPr>
          <p:spPr>
            <a:xfrm>
              <a:off x="11367706" y="5004308"/>
              <a:ext cx="815911" cy="1853691"/>
            </a:xfrm>
            <a:custGeom>
              <a:rect b="b" l="l" r="r" t="t"/>
              <a:pathLst>
                <a:path extrusionOk="0" h="1853691" w="815911">
                  <a:moveTo>
                    <a:pt x="0" y="1853692"/>
                  </a:moveTo>
                  <a:lnTo>
                    <a:pt x="0" y="50165"/>
                  </a:lnTo>
                  <a:cubicBezTo>
                    <a:pt x="0" y="22225"/>
                    <a:pt x="22161" y="0"/>
                    <a:pt x="49530" y="0"/>
                  </a:cubicBezTo>
                  <a:lnTo>
                    <a:pt x="797624" y="0"/>
                  </a:lnTo>
                  <a:cubicBezTo>
                    <a:pt x="804100" y="0"/>
                    <a:pt x="810260" y="1270"/>
                    <a:pt x="815912" y="3556"/>
                  </a:cubicBezTo>
                </a:path>
              </a:pathLst>
            </a:custGeom>
            <a:noFill/>
            <a:ln cap="flat" cmpd="sng" w="9525">
              <a:solidFill>
                <a:schemeClr val="accent2">
                  <a:alpha val="4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56" name="Google Shape;1556;p80"/>
            <p:cNvSpPr/>
            <p:nvPr/>
          </p:nvSpPr>
          <p:spPr>
            <a:xfrm>
              <a:off x="6259575" y="3630803"/>
              <a:ext cx="1022731" cy="1022984"/>
            </a:xfrm>
            <a:custGeom>
              <a:rect b="b" l="l" r="r" t="t"/>
              <a:pathLst>
                <a:path extrusionOk="0" h="1022984" w="1022731">
                  <a:moveTo>
                    <a:pt x="1022731" y="516890"/>
                  </a:moveTo>
                  <a:cubicBezTo>
                    <a:pt x="1022731" y="226695"/>
                    <a:pt x="798068" y="0"/>
                    <a:pt x="511302" y="0"/>
                  </a:cubicBezTo>
                  <a:cubicBezTo>
                    <a:pt x="224536" y="0"/>
                    <a:pt x="0" y="231775"/>
                    <a:pt x="0" y="516890"/>
                  </a:cubicBezTo>
                  <a:cubicBezTo>
                    <a:pt x="0" y="802005"/>
                    <a:pt x="234188" y="1022985"/>
                    <a:pt x="511302" y="1022985"/>
                  </a:cubicBezTo>
                  <a:cubicBezTo>
                    <a:pt x="788416" y="1022985"/>
                    <a:pt x="1022731" y="795655"/>
                    <a:pt x="1022731" y="51689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>
                  <a:alpha val="4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57" name="Google Shape;1557;p80"/>
            <p:cNvSpPr/>
            <p:nvPr/>
          </p:nvSpPr>
          <p:spPr>
            <a:xfrm>
              <a:off x="7531480" y="1896617"/>
              <a:ext cx="1022730" cy="1022985"/>
            </a:xfrm>
            <a:custGeom>
              <a:rect b="b" l="l" r="r" t="t"/>
              <a:pathLst>
                <a:path extrusionOk="0" h="1022985" w="1022730">
                  <a:moveTo>
                    <a:pt x="0" y="516890"/>
                  </a:moveTo>
                  <a:cubicBezTo>
                    <a:pt x="0" y="791210"/>
                    <a:pt x="234188" y="1022985"/>
                    <a:pt x="511302" y="1022985"/>
                  </a:cubicBezTo>
                  <a:cubicBezTo>
                    <a:pt x="788416" y="1022985"/>
                    <a:pt x="1022731" y="795655"/>
                    <a:pt x="1022731" y="516890"/>
                  </a:cubicBezTo>
                  <a:cubicBezTo>
                    <a:pt x="1022731" y="238125"/>
                    <a:pt x="798068" y="0"/>
                    <a:pt x="511302" y="0"/>
                  </a:cubicBezTo>
                  <a:cubicBezTo>
                    <a:pt x="224536" y="0"/>
                    <a:pt x="0" y="231775"/>
                    <a:pt x="0" y="51689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>
                  <a:alpha val="4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58" name="Google Shape;1558;p80"/>
            <p:cNvSpPr/>
            <p:nvPr/>
          </p:nvSpPr>
          <p:spPr>
            <a:xfrm>
              <a:off x="11280394" y="3627628"/>
              <a:ext cx="903224" cy="1022984"/>
            </a:xfrm>
            <a:custGeom>
              <a:rect b="b" l="l" r="r" t="t"/>
              <a:pathLst>
                <a:path extrusionOk="0" h="1022984" w="903224">
                  <a:moveTo>
                    <a:pt x="903224" y="181546"/>
                  </a:moveTo>
                  <a:cubicBezTo>
                    <a:pt x="810133" y="69913"/>
                    <a:pt x="670306" y="0"/>
                    <a:pt x="511365" y="0"/>
                  </a:cubicBezTo>
                  <a:cubicBezTo>
                    <a:pt x="229426" y="0"/>
                    <a:pt x="0" y="231775"/>
                    <a:pt x="0" y="516890"/>
                  </a:cubicBezTo>
                  <a:cubicBezTo>
                    <a:pt x="0" y="802005"/>
                    <a:pt x="234188" y="1022985"/>
                    <a:pt x="511365" y="1022985"/>
                  </a:cubicBezTo>
                  <a:cubicBezTo>
                    <a:pt x="668528" y="1022985"/>
                    <a:pt x="809308" y="952309"/>
                    <a:pt x="903224" y="841502"/>
                  </a:cubicBezTo>
                </a:path>
              </a:pathLst>
            </a:custGeom>
            <a:noFill/>
            <a:ln cap="flat" cmpd="sng" w="9525">
              <a:solidFill>
                <a:schemeClr val="accent2">
                  <a:alpha val="4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59" name="Google Shape;1559;p80"/>
            <p:cNvSpPr/>
            <p:nvPr/>
          </p:nvSpPr>
          <p:spPr>
            <a:xfrm>
              <a:off x="11367642" y="406272"/>
              <a:ext cx="815975" cy="2866390"/>
            </a:xfrm>
            <a:custGeom>
              <a:rect b="b" l="l" r="r" t="t"/>
              <a:pathLst>
                <a:path extrusionOk="0" h="2866390" w="815975">
                  <a:moveTo>
                    <a:pt x="815975" y="3556"/>
                  </a:moveTo>
                  <a:cubicBezTo>
                    <a:pt x="810324" y="1270"/>
                    <a:pt x="804101" y="0"/>
                    <a:pt x="797624" y="0"/>
                  </a:cubicBezTo>
                  <a:lnTo>
                    <a:pt x="49593" y="0"/>
                  </a:lnTo>
                  <a:cubicBezTo>
                    <a:pt x="22225" y="0"/>
                    <a:pt x="0" y="22225"/>
                    <a:pt x="0" y="49530"/>
                  </a:cubicBezTo>
                  <a:lnTo>
                    <a:pt x="0" y="2816860"/>
                  </a:lnTo>
                  <a:cubicBezTo>
                    <a:pt x="0" y="2844165"/>
                    <a:pt x="22225" y="2866390"/>
                    <a:pt x="49593" y="2866390"/>
                  </a:cubicBezTo>
                  <a:lnTo>
                    <a:pt x="797624" y="2866390"/>
                  </a:lnTo>
                  <a:cubicBezTo>
                    <a:pt x="804101" y="2866390"/>
                    <a:pt x="810260" y="2865120"/>
                    <a:pt x="815975" y="2862834"/>
                  </a:cubicBezTo>
                </a:path>
              </a:pathLst>
            </a:custGeom>
            <a:noFill/>
            <a:ln cap="flat" cmpd="sng" w="9525">
              <a:solidFill>
                <a:schemeClr val="accent2">
                  <a:alpha val="4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60" name="Google Shape;1560;p80"/>
            <p:cNvSpPr/>
            <p:nvPr/>
          </p:nvSpPr>
          <p:spPr>
            <a:xfrm>
              <a:off x="7607490" y="3273297"/>
              <a:ext cx="847217" cy="2866390"/>
            </a:xfrm>
            <a:custGeom>
              <a:rect b="b" l="l" r="r" t="t"/>
              <a:pathLst>
                <a:path extrusionOk="0" h="2866390" w="847217">
                  <a:moveTo>
                    <a:pt x="0" y="2816860"/>
                  </a:moveTo>
                  <a:cubicBezTo>
                    <a:pt x="0" y="2844165"/>
                    <a:pt x="22161" y="2866390"/>
                    <a:pt x="49593" y="2866390"/>
                  </a:cubicBezTo>
                  <a:lnTo>
                    <a:pt x="797624" y="2866390"/>
                  </a:lnTo>
                  <a:cubicBezTo>
                    <a:pt x="824992" y="2866390"/>
                    <a:pt x="847217" y="2844165"/>
                    <a:pt x="847217" y="2816860"/>
                  </a:cubicBezTo>
                  <a:lnTo>
                    <a:pt x="847217" y="49530"/>
                  </a:lnTo>
                  <a:cubicBezTo>
                    <a:pt x="847217" y="22225"/>
                    <a:pt x="824992" y="0"/>
                    <a:pt x="797624" y="0"/>
                  </a:cubicBezTo>
                  <a:lnTo>
                    <a:pt x="49593" y="0"/>
                  </a:lnTo>
                  <a:cubicBezTo>
                    <a:pt x="22161" y="0"/>
                    <a:pt x="0" y="22225"/>
                    <a:pt x="0" y="49530"/>
                  </a:cubicBezTo>
                  <a:lnTo>
                    <a:pt x="0" y="2816860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2">
                  <a:alpha val="4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61" name="Google Shape;1561;p80"/>
            <p:cNvSpPr/>
            <p:nvPr/>
          </p:nvSpPr>
          <p:spPr>
            <a:xfrm>
              <a:off x="7606474" y="0"/>
              <a:ext cx="847280" cy="1540383"/>
            </a:xfrm>
            <a:custGeom>
              <a:rect b="b" l="l" r="r" t="t"/>
              <a:pathLst>
                <a:path extrusionOk="0" h="1540383" w="847280">
                  <a:moveTo>
                    <a:pt x="847280" y="0"/>
                  </a:moveTo>
                  <a:lnTo>
                    <a:pt x="847280" y="1490853"/>
                  </a:lnTo>
                  <a:cubicBezTo>
                    <a:pt x="847280" y="1518158"/>
                    <a:pt x="825055" y="1540383"/>
                    <a:pt x="797687" y="1540383"/>
                  </a:cubicBezTo>
                  <a:lnTo>
                    <a:pt x="49593" y="1540383"/>
                  </a:lnTo>
                  <a:cubicBezTo>
                    <a:pt x="22225" y="1540383"/>
                    <a:pt x="0" y="1518158"/>
                    <a:pt x="0" y="1490853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chemeClr val="accent2">
                  <a:alpha val="4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62" name="Google Shape;1562;p80"/>
            <p:cNvSpPr/>
            <p:nvPr/>
          </p:nvSpPr>
          <p:spPr>
            <a:xfrm>
              <a:off x="8860218" y="5004308"/>
              <a:ext cx="847216" cy="1853691"/>
            </a:xfrm>
            <a:custGeom>
              <a:rect b="b" l="l" r="r" t="t"/>
              <a:pathLst>
                <a:path extrusionOk="0" h="1853691" w="847216">
                  <a:moveTo>
                    <a:pt x="0" y="1853692"/>
                  </a:moveTo>
                  <a:lnTo>
                    <a:pt x="0" y="50165"/>
                  </a:lnTo>
                  <a:cubicBezTo>
                    <a:pt x="0" y="22225"/>
                    <a:pt x="22161" y="0"/>
                    <a:pt x="49593" y="0"/>
                  </a:cubicBezTo>
                  <a:lnTo>
                    <a:pt x="797623" y="0"/>
                  </a:lnTo>
                  <a:cubicBezTo>
                    <a:pt x="824992" y="0"/>
                    <a:pt x="847217" y="22225"/>
                    <a:pt x="847217" y="50165"/>
                  </a:cubicBezTo>
                  <a:lnTo>
                    <a:pt x="847217" y="1853692"/>
                  </a:lnTo>
                </a:path>
              </a:pathLst>
            </a:custGeom>
            <a:noFill/>
            <a:ln cap="flat" cmpd="sng" w="9525">
              <a:solidFill>
                <a:schemeClr val="accent2">
                  <a:alpha val="4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63" name="Google Shape;1563;p80"/>
            <p:cNvSpPr/>
            <p:nvPr/>
          </p:nvSpPr>
          <p:spPr>
            <a:xfrm>
              <a:off x="8772969" y="3627628"/>
              <a:ext cx="1022730" cy="1022984"/>
            </a:xfrm>
            <a:custGeom>
              <a:rect b="b" l="l" r="r" t="t"/>
              <a:pathLst>
                <a:path extrusionOk="0" h="1022984" w="1022730">
                  <a:moveTo>
                    <a:pt x="1022731" y="516890"/>
                  </a:moveTo>
                  <a:cubicBezTo>
                    <a:pt x="1022731" y="227330"/>
                    <a:pt x="798068" y="0"/>
                    <a:pt x="511302" y="0"/>
                  </a:cubicBezTo>
                  <a:cubicBezTo>
                    <a:pt x="224536" y="0"/>
                    <a:pt x="0" y="231775"/>
                    <a:pt x="0" y="516890"/>
                  </a:cubicBezTo>
                  <a:cubicBezTo>
                    <a:pt x="0" y="802005"/>
                    <a:pt x="234188" y="1022985"/>
                    <a:pt x="511302" y="1022985"/>
                  </a:cubicBezTo>
                  <a:cubicBezTo>
                    <a:pt x="788416" y="1022985"/>
                    <a:pt x="1022731" y="795655"/>
                    <a:pt x="1022731" y="51689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>
                  <a:alpha val="4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64" name="Google Shape;1564;p80"/>
            <p:cNvSpPr/>
            <p:nvPr/>
          </p:nvSpPr>
          <p:spPr>
            <a:xfrm>
              <a:off x="8860218" y="406272"/>
              <a:ext cx="847216" cy="2866390"/>
            </a:xfrm>
            <a:custGeom>
              <a:rect b="b" l="l" r="r" t="t"/>
              <a:pathLst>
                <a:path extrusionOk="0" h="2866390" w="847216">
                  <a:moveTo>
                    <a:pt x="0" y="2816860"/>
                  </a:moveTo>
                  <a:cubicBezTo>
                    <a:pt x="0" y="2844165"/>
                    <a:pt x="22161" y="2866390"/>
                    <a:pt x="49593" y="2866390"/>
                  </a:cubicBezTo>
                  <a:lnTo>
                    <a:pt x="797623" y="2866390"/>
                  </a:lnTo>
                  <a:cubicBezTo>
                    <a:pt x="824992" y="2866390"/>
                    <a:pt x="847217" y="2844165"/>
                    <a:pt x="847217" y="2816860"/>
                  </a:cubicBezTo>
                  <a:lnTo>
                    <a:pt x="847217" y="49530"/>
                  </a:lnTo>
                  <a:cubicBezTo>
                    <a:pt x="847217" y="22225"/>
                    <a:pt x="824992" y="0"/>
                    <a:pt x="797623" y="0"/>
                  </a:cubicBezTo>
                  <a:lnTo>
                    <a:pt x="49593" y="0"/>
                  </a:lnTo>
                  <a:cubicBezTo>
                    <a:pt x="22161" y="0"/>
                    <a:pt x="0" y="22225"/>
                    <a:pt x="0" y="49530"/>
                  </a:cubicBezTo>
                  <a:lnTo>
                    <a:pt x="0" y="2816860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2">
                  <a:alpha val="4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1565" name="Google Shape;1565;p80"/>
          <p:cNvSpPr txBox="1"/>
          <p:nvPr>
            <p:ph idx="1" type="body"/>
          </p:nvPr>
        </p:nvSpPr>
        <p:spPr>
          <a:xfrm>
            <a:off x="359569" y="356212"/>
            <a:ext cx="3283800" cy="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66" name="Google Shape;1566;p80"/>
          <p:cNvSpPr txBox="1"/>
          <p:nvPr>
            <p:ph type="title"/>
          </p:nvPr>
        </p:nvSpPr>
        <p:spPr>
          <a:xfrm>
            <a:off x="359569" y="1633538"/>
            <a:ext cx="3283800" cy="7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rimson Pro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67" name="Google Shape;1567;p80"/>
          <p:cNvSpPr txBox="1"/>
          <p:nvPr>
            <p:ph idx="2" type="body"/>
          </p:nvPr>
        </p:nvSpPr>
        <p:spPr>
          <a:xfrm>
            <a:off x="359569" y="2445932"/>
            <a:ext cx="3283800" cy="20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>
                <a:solidFill>
                  <a:schemeClr val="dk2"/>
                </a:solidFill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DM Sans"/>
              <a:buChar char="–"/>
              <a:defRPr>
                <a:solidFill>
                  <a:schemeClr val="dk2"/>
                </a:solidFill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>
                <a:solidFill>
                  <a:schemeClr val="dk2"/>
                </a:solidFill>
              </a:defRPr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>
                <a:solidFill>
                  <a:schemeClr val="dk2"/>
                </a:solidFill>
              </a:defRPr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>
                <a:solidFill>
                  <a:schemeClr val="dk2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68" name="Google Shape;1568;p80"/>
          <p:cNvSpPr/>
          <p:nvPr/>
        </p:nvSpPr>
        <p:spPr>
          <a:xfrm>
            <a:off x="4469606" y="1360200"/>
            <a:ext cx="4167300" cy="2145600"/>
          </a:xfrm>
          <a:prstGeom prst="roundRect">
            <a:avLst>
              <a:gd fmla="val 3173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569" name="Google Shape;1569;p80"/>
          <p:cNvSpPr txBox="1"/>
          <p:nvPr>
            <p:ph idx="3" type="body"/>
          </p:nvPr>
        </p:nvSpPr>
        <p:spPr>
          <a:xfrm>
            <a:off x="4635408" y="1507500"/>
            <a:ext cx="3835500" cy="185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DM Sans"/>
              <a:buChar char="–"/>
              <a:defRPr>
                <a:solidFill>
                  <a:schemeClr val="lt1"/>
                </a:solidFill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>
                <a:solidFill>
                  <a:schemeClr val="lt1"/>
                </a:solidFill>
              </a:defRPr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>
                <a:solidFill>
                  <a:schemeClr val="lt1"/>
                </a:solidFill>
              </a:defRPr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70" name="Google Shape;1570;p8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571" name="Google Shape;1571;p80"/>
          <p:cNvGrpSpPr/>
          <p:nvPr/>
        </p:nvGrpSpPr>
        <p:grpSpPr>
          <a:xfrm>
            <a:off x="8281988" y="4686218"/>
            <a:ext cx="502443" cy="168387"/>
            <a:chOff x="479425" y="6248291"/>
            <a:chExt cx="669924" cy="224516"/>
          </a:xfrm>
        </p:grpSpPr>
        <p:sp>
          <p:nvSpPr>
            <p:cNvPr id="1572" name="Google Shape;1572;p80"/>
            <p:cNvSpPr/>
            <p:nvPr/>
          </p:nvSpPr>
          <p:spPr>
            <a:xfrm>
              <a:off x="479425" y="6254460"/>
              <a:ext cx="130354" cy="172617"/>
            </a:xfrm>
            <a:custGeom>
              <a:rect b="b" l="l" r="r" t="t"/>
              <a:pathLst>
                <a:path extrusionOk="0" h="172617" w="130354">
                  <a:moveTo>
                    <a:pt x="92227" y="54176"/>
                  </a:moveTo>
                  <a:cubicBezTo>
                    <a:pt x="92227" y="67151"/>
                    <a:pt x="82986" y="75201"/>
                    <a:pt x="68131" y="75201"/>
                  </a:cubicBezTo>
                  <a:lnTo>
                    <a:pt x="37415" y="75201"/>
                  </a:lnTo>
                  <a:lnTo>
                    <a:pt x="37415" y="32914"/>
                  </a:lnTo>
                  <a:lnTo>
                    <a:pt x="68131" y="32914"/>
                  </a:lnTo>
                  <a:cubicBezTo>
                    <a:pt x="83198" y="32914"/>
                    <a:pt x="92227" y="40857"/>
                    <a:pt x="92227" y="54176"/>
                  </a:cubicBezTo>
                  <a:close/>
                  <a:moveTo>
                    <a:pt x="95272" y="102951"/>
                  </a:moveTo>
                  <a:cubicBezTo>
                    <a:pt x="117144" y="95563"/>
                    <a:pt x="130119" y="77425"/>
                    <a:pt x="130119" y="53938"/>
                  </a:cubicBezTo>
                  <a:cubicBezTo>
                    <a:pt x="130119" y="22190"/>
                    <a:pt x="107162" y="0"/>
                    <a:pt x="74274" y="0"/>
                  </a:cubicBez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70394"/>
                  </a:lnTo>
                  <a:cubicBezTo>
                    <a:pt x="0" y="171638"/>
                    <a:pt x="1006" y="172618"/>
                    <a:pt x="2224" y="172618"/>
                  </a:cubicBezTo>
                  <a:lnTo>
                    <a:pt x="35191" y="172618"/>
                  </a:lnTo>
                  <a:cubicBezTo>
                    <a:pt x="36435" y="172618"/>
                    <a:pt x="37415" y="171638"/>
                    <a:pt x="37415" y="170394"/>
                  </a:cubicBezTo>
                  <a:lnTo>
                    <a:pt x="37415" y="107876"/>
                  </a:lnTo>
                  <a:lnTo>
                    <a:pt x="57275" y="107876"/>
                  </a:lnTo>
                  <a:lnTo>
                    <a:pt x="89632" y="171400"/>
                  </a:lnTo>
                  <a:cubicBezTo>
                    <a:pt x="90003" y="172168"/>
                    <a:pt x="90771" y="172618"/>
                    <a:pt x="91592" y="172618"/>
                  </a:cubicBezTo>
                  <a:lnTo>
                    <a:pt x="128133" y="172618"/>
                  </a:lnTo>
                  <a:cubicBezTo>
                    <a:pt x="128901" y="172618"/>
                    <a:pt x="129642" y="172221"/>
                    <a:pt x="130040" y="171559"/>
                  </a:cubicBezTo>
                  <a:cubicBezTo>
                    <a:pt x="130437" y="170897"/>
                    <a:pt x="130463" y="170049"/>
                    <a:pt x="130093" y="169361"/>
                  </a:cubicBezTo>
                  <a:lnTo>
                    <a:pt x="95272" y="10295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73" name="Google Shape;1573;p80"/>
            <p:cNvSpPr/>
            <p:nvPr/>
          </p:nvSpPr>
          <p:spPr>
            <a:xfrm>
              <a:off x="627814" y="6279827"/>
              <a:ext cx="43399" cy="43399"/>
            </a:xfrm>
            <a:custGeom>
              <a:rect b="b" l="l" r="r" t="t"/>
              <a:pathLst>
                <a:path extrusionOk="0" h="43399" w="43399">
                  <a:moveTo>
                    <a:pt x="21713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399"/>
                    <a:pt x="21713" y="43399"/>
                  </a:cubicBezTo>
                  <a:cubicBezTo>
                    <a:pt x="33496" y="43399"/>
                    <a:pt x="43399" y="33761"/>
                    <a:pt x="43399" y="21951"/>
                  </a:cubicBezTo>
                  <a:cubicBezTo>
                    <a:pt x="43399" y="10142"/>
                    <a:pt x="33867" y="0"/>
                    <a:pt x="21713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74" name="Google Shape;1574;p80"/>
            <p:cNvSpPr/>
            <p:nvPr/>
          </p:nvSpPr>
          <p:spPr>
            <a:xfrm>
              <a:off x="631521" y="6337949"/>
              <a:ext cx="36011" cy="89393"/>
            </a:xfrm>
            <a:custGeom>
              <a:rect b="b" l="l" r="r" t="t"/>
              <a:pathLst>
                <a:path extrusionOk="0" h="89393" w="36011">
                  <a:moveTo>
                    <a:pt x="33788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87169"/>
                  </a:lnTo>
                  <a:cubicBezTo>
                    <a:pt x="0" y="88387"/>
                    <a:pt x="1006" y="89394"/>
                    <a:pt x="2224" y="89394"/>
                  </a:cubicBezTo>
                  <a:lnTo>
                    <a:pt x="33788" y="89394"/>
                  </a:lnTo>
                  <a:cubicBezTo>
                    <a:pt x="35006" y="89394"/>
                    <a:pt x="36012" y="88387"/>
                    <a:pt x="36012" y="87169"/>
                  </a:cubicBezTo>
                  <a:lnTo>
                    <a:pt x="36012" y="2224"/>
                  </a:lnTo>
                  <a:cubicBezTo>
                    <a:pt x="36012" y="1006"/>
                    <a:pt x="35006" y="0"/>
                    <a:pt x="33788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75" name="Google Shape;1575;p80"/>
            <p:cNvSpPr/>
            <p:nvPr/>
          </p:nvSpPr>
          <p:spPr>
            <a:xfrm>
              <a:off x="697084" y="6306412"/>
              <a:ext cx="35985" cy="121168"/>
            </a:xfrm>
            <a:custGeom>
              <a:rect b="b" l="l" r="r" t="t"/>
              <a:pathLst>
                <a:path extrusionOk="0" h="121168" w="35985">
                  <a:moveTo>
                    <a:pt x="33761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18944"/>
                  </a:lnTo>
                  <a:cubicBezTo>
                    <a:pt x="0" y="120163"/>
                    <a:pt x="1006" y="121169"/>
                    <a:pt x="2224" y="121169"/>
                  </a:cubicBezTo>
                  <a:lnTo>
                    <a:pt x="33761" y="121169"/>
                  </a:lnTo>
                  <a:cubicBezTo>
                    <a:pt x="35006" y="121169"/>
                    <a:pt x="35985" y="120163"/>
                    <a:pt x="35985" y="118944"/>
                  </a:cubicBezTo>
                  <a:lnTo>
                    <a:pt x="35985" y="2224"/>
                  </a:lnTo>
                  <a:cubicBezTo>
                    <a:pt x="35985" y="1006"/>
                    <a:pt x="35006" y="0"/>
                    <a:pt x="33761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76" name="Google Shape;1576;p80"/>
            <p:cNvSpPr/>
            <p:nvPr/>
          </p:nvSpPr>
          <p:spPr>
            <a:xfrm>
              <a:off x="693377" y="6248291"/>
              <a:ext cx="43399" cy="43425"/>
            </a:xfrm>
            <a:custGeom>
              <a:rect b="b" l="l" r="r" t="t"/>
              <a:pathLst>
                <a:path extrusionOk="0" h="43425" w="43399">
                  <a:moveTo>
                    <a:pt x="21686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426"/>
                    <a:pt x="21686" y="43426"/>
                  </a:cubicBezTo>
                  <a:cubicBezTo>
                    <a:pt x="33443" y="43426"/>
                    <a:pt x="43399" y="33787"/>
                    <a:pt x="43399" y="21951"/>
                  </a:cubicBezTo>
                  <a:cubicBezTo>
                    <a:pt x="43399" y="10115"/>
                    <a:pt x="33867" y="0"/>
                    <a:pt x="21686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77" name="Google Shape;1577;p80"/>
            <p:cNvSpPr/>
            <p:nvPr/>
          </p:nvSpPr>
          <p:spPr>
            <a:xfrm>
              <a:off x="762011" y="6303976"/>
              <a:ext cx="124690" cy="168831"/>
            </a:xfrm>
            <a:custGeom>
              <a:rect b="b" l="l" r="r" t="t"/>
              <a:pathLst>
                <a:path extrusionOk="0" h="168831" w="124690">
                  <a:moveTo>
                    <a:pt x="89182" y="63179"/>
                  </a:moveTo>
                  <a:cubicBezTo>
                    <a:pt x="89182" y="81582"/>
                    <a:pt x="78432" y="93922"/>
                    <a:pt x="62465" y="93922"/>
                  </a:cubicBezTo>
                  <a:cubicBezTo>
                    <a:pt x="46498" y="93922"/>
                    <a:pt x="35509" y="81291"/>
                    <a:pt x="35509" y="63179"/>
                  </a:cubicBezTo>
                  <a:cubicBezTo>
                    <a:pt x="35509" y="45068"/>
                    <a:pt x="46339" y="32675"/>
                    <a:pt x="62465" y="32675"/>
                  </a:cubicBezTo>
                  <a:cubicBezTo>
                    <a:pt x="78590" y="32675"/>
                    <a:pt x="89182" y="44935"/>
                    <a:pt x="89182" y="63179"/>
                  </a:cubicBezTo>
                  <a:close/>
                  <a:moveTo>
                    <a:pt x="68634" y="0"/>
                  </a:moveTo>
                  <a:cubicBezTo>
                    <a:pt x="54971" y="0"/>
                    <a:pt x="42552" y="4766"/>
                    <a:pt x="35032" y="12498"/>
                  </a:cubicBezTo>
                  <a:lnTo>
                    <a:pt x="35032" y="4819"/>
                  </a:lnTo>
                  <a:cubicBezTo>
                    <a:pt x="35032" y="3601"/>
                    <a:pt x="34052" y="2595"/>
                    <a:pt x="32808" y="2595"/>
                  </a:cubicBezTo>
                  <a:lnTo>
                    <a:pt x="2224" y="2595"/>
                  </a:lnTo>
                  <a:cubicBezTo>
                    <a:pt x="980" y="2595"/>
                    <a:pt x="0" y="3601"/>
                    <a:pt x="0" y="4819"/>
                  </a:cubicBezTo>
                  <a:lnTo>
                    <a:pt x="0" y="166607"/>
                  </a:lnTo>
                  <a:cubicBezTo>
                    <a:pt x="0" y="167825"/>
                    <a:pt x="980" y="168831"/>
                    <a:pt x="2224" y="168831"/>
                  </a:cubicBezTo>
                  <a:lnTo>
                    <a:pt x="33761" y="168831"/>
                  </a:lnTo>
                  <a:cubicBezTo>
                    <a:pt x="35006" y="168831"/>
                    <a:pt x="35985" y="167825"/>
                    <a:pt x="35985" y="166607"/>
                  </a:cubicBezTo>
                  <a:lnTo>
                    <a:pt x="35985" y="115926"/>
                  </a:lnTo>
                  <a:cubicBezTo>
                    <a:pt x="43399" y="122678"/>
                    <a:pt x="54706" y="126597"/>
                    <a:pt x="67443" y="126597"/>
                  </a:cubicBezTo>
                  <a:cubicBezTo>
                    <a:pt x="101151" y="126597"/>
                    <a:pt x="124691" y="100409"/>
                    <a:pt x="124691" y="62941"/>
                  </a:cubicBezTo>
                  <a:cubicBezTo>
                    <a:pt x="124691" y="25473"/>
                    <a:pt x="102157" y="0"/>
                    <a:pt x="68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78" name="Google Shape;1578;p80"/>
            <p:cNvSpPr/>
            <p:nvPr/>
          </p:nvSpPr>
          <p:spPr>
            <a:xfrm>
              <a:off x="898882" y="6303658"/>
              <a:ext cx="119474" cy="128291"/>
            </a:xfrm>
            <a:custGeom>
              <a:rect b="b" l="l" r="r" t="t"/>
              <a:pathLst>
                <a:path extrusionOk="0" h="128291" w="119474">
                  <a:moveTo>
                    <a:pt x="36515" y="48616"/>
                  </a:moveTo>
                  <a:cubicBezTo>
                    <a:pt x="38263" y="39242"/>
                    <a:pt x="46630" y="30054"/>
                    <a:pt x="60108" y="30054"/>
                  </a:cubicBezTo>
                  <a:cubicBezTo>
                    <a:pt x="75784" y="30054"/>
                    <a:pt x="82509" y="39269"/>
                    <a:pt x="83754" y="48616"/>
                  </a:cubicBezTo>
                  <a:lnTo>
                    <a:pt x="36515" y="48616"/>
                  </a:lnTo>
                  <a:close/>
                  <a:moveTo>
                    <a:pt x="59605" y="0"/>
                  </a:moveTo>
                  <a:cubicBezTo>
                    <a:pt x="43982" y="0"/>
                    <a:pt x="29260" y="6196"/>
                    <a:pt x="18138" y="17423"/>
                  </a:cubicBezTo>
                  <a:cubicBezTo>
                    <a:pt x="6434" y="29207"/>
                    <a:pt x="0" y="45650"/>
                    <a:pt x="0" y="63682"/>
                  </a:cubicBezTo>
                  <a:cubicBezTo>
                    <a:pt x="0" y="82933"/>
                    <a:pt x="6487" y="99376"/>
                    <a:pt x="18774" y="111239"/>
                  </a:cubicBezTo>
                  <a:cubicBezTo>
                    <a:pt x="30186" y="122228"/>
                    <a:pt x="45703" y="128292"/>
                    <a:pt x="62465" y="128292"/>
                  </a:cubicBezTo>
                  <a:cubicBezTo>
                    <a:pt x="94849" y="128292"/>
                    <a:pt x="112246" y="108326"/>
                    <a:pt x="117727" y="89685"/>
                  </a:cubicBezTo>
                  <a:cubicBezTo>
                    <a:pt x="118071" y="88520"/>
                    <a:pt x="117409" y="87275"/>
                    <a:pt x="116244" y="86931"/>
                  </a:cubicBezTo>
                  <a:lnTo>
                    <a:pt x="89897" y="79093"/>
                  </a:lnTo>
                  <a:cubicBezTo>
                    <a:pt x="88785" y="78776"/>
                    <a:pt x="87593" y="79358"/>
                    <a:pt x="87170" y="80470"/>
                  </a:cubicBezTo>
                  <a:cubicBezTo>
                    <a:pt x="83251" y="91300"/>
                    <a:pt x="75016" y="96808"/>
                    <a:pt x="62703" y="96808"/>
                  </a:cubicBezTo>
                  <a:cubicBezTo>
                    <a:pt x="48669" y="96808"/>
                    <a:pt x="37495" y="87461"/>
                    <a:pt x="35720" y="74698"/>
                  </a:cubicBezTo>
                  <a:lnTo>
                    <a:pt x="116773" y="74698"/>
                  </a:lnTo>
                  <a:cubicBezTo>
                    <a:pt x="117992" y="74698"/>
                    <a:pt x="118971" y="73692"/>
                    <a:pt x="118998" y="72500"/>
                  </a:cubicBezTo>
                  <a:cubicBezTo>
                    <a:pt x="119024" y="72368"/>
                    <a:pt x="119051" y="72050"/>
                    <a:pt x="119077" y="71600"/>
                  </a:cubicBezTo>
                  <a:cubicBezTo>
                    <a:pt x="119210" y="69852"/>
                    <a:pt x="119474" y="66251"/>
                    <a:pt x="119474" y="62756"/>
                  </a:cubicBezTo>
                  <a:cubicBezTo>
                    <a:pt x="119474" y="24070"/>
                    <a:pt x="96543" y="53"/>
                    <a:pt x="59605" y="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79" name="Google Shape;1579;p80"/>
            <p:cNvSpPr/>
            <p:nvPr/>
          </p:nvSpPr>
          <p:spPr>
            <a:xfrm>
              <a:off x="1038375" y="6303288"/>
              <a:ext cx="110974" cy="124266"/>
            </a:xfrm>
            <a:custGeom>
              <a:rect b="b" l="l" r="r" t="t"/>
              <a:pathLst>
                <a:path extrusionOk="0" h="124266" w="110974">
                  <a:moveTo>
                    <a:pt x="66516" y="26"/>
                  </a:moveTo>
                  <a:cubicBezTo>
                    <a:pt x="56401" y="26"/>
                    <a:pt x="43638" y="3548"/>
                    <a:pt x="35059" y="13028"/>
                  </a:cubicBezTo>
                  <a:lnTo>
                    <a:pt x="35059" y="5322"/>
                  </a:lnTo>
                  <a:cubicBezTo>
                    <a:pt x="35059" y="4104"/>
                    <a:pt x="34079" y="3098"/>
                    <a:pt x="32834" y="3098"/>
                  </a:cubicBezTo>
                  <a:lnTo>
                    <a:pt x="2251" y="3098"/>
                  </a:lnTo>
                  <a:cubicBezTo>
                    <a:pt x="1006" y="3098"/>
                    <a:pt x="0" y="4104"/>
                    <a:pt x="0" y="5322"/>
                  </a:cubicBezTo>
                  <a:lnTo>
                    <a:pt x="0" y="122043"/>
                  </a:lnTo>
                  <a:cubicBezTo>
                    <a:pt x="0" y="123261"/>
                    <a:pt x="1006" y="124267"/>
                    <a:pt x="2251" y="124267"/>
                  </a:cubicBezTo>
                  <a:lnTo>
                    <a:pt x="33788" y="124267"/>
                  </a:lnTo>
                  <a:cubicBezTo>
                    <a:pt x="35006" y="124267"/>
                    <a:pt x="36012" y="123261"/>
                    <a:pt x="36012" y="122043"/>
                  </a:cubicBezTo>
                  <a:lnTo>
                    <a:pt x="36012" y="54891"/>
                  </a:lnTo>
                  <a:cubicBezTo>
                    <a:pt x="36012" y="43955"/>
                    <a:pt x="42076" y="32914"/>
                    <a:pt x="55606" y="32914"/>
                  </a:cubicBezTo>
                  <a:cubicBezTo>
                    <a:pt x="72447" y="32914"/>
                    <a:pt x="74963" y="46100"/>
                    <a:pt x="74963" y="53938"/>
                  </a:cubicBezTo>
                  <a:lnTo>
                    <a:pt x="74963" y="122016"/>
                  </a:lnTo>
                  <a:cubicBezTo>
                    <a:pt x="74963" y="123234"/>
                    <a:pt x="75969" y="124240"/>
                    <a:pt x="77187" y="124240"/>
                  </a:cubicBezTo>
                  <a:lnTo>
                    <a:pt x="108750" y="124240"/>
                  </a:lnTo>
                  <a:cubicBezTo>
                    <a:pt x="109968" y="124240"/>
                    <a:pt x="110975" y="123234"/>
                    <a:pt x="110975" y="122016"/>
                  </a:cubicBezTo>
                  <a:lnTo>
                    <a:pt x="110975" y="48483"/>
                  </a:lnTo>
                  <a:cubicBezTo>
                    <a:pt x="110975" y="18588"/>
                    <a:pt x="93948" y="0"/>
                    <a:pt x="66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1580" name="Google Shape;1580;p80"/>
          <p:cNvSpPr txBox="1"/>
          <p:nvPr>
            <p:ph idx="4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&amp;A slides">
  <p:cSld name="2_Title and Content_1">
    <p:bg>
      <p:bgPr>
        <a:solidFill>
          <a:schemeClr val="dk2"/>
        </a:solidFill>
      </p:bgPr>
    </p:bg>
    <p:spTree>
      <p:nvGrpSpPr>
        <p:cNvPr id="158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2" name="Google Shape;1582;p81"/>
          <p:cNvGrpSpPr/>
          <p:nvPr/>
        </p:nvGrpSpPr>
        <p:grpSpPr>
          <a:xfrm>
            <a:off x="7084" y="1543"/>
            <a:ext cx="9132302" cy="5137115"/>
            <a:chOff x="9446" y="2058"/>
            <a:chExt cx="12176402" cy="6849487"/>
          </a:xfrm>
        </p:grpSpPr>
        <p:sp>
          <p:nvSpPr>
            <p:cNvPr id="1583" name="Google Shape;1583;p81"/>
            <p:cNvSpPr/>
            <p:nvPr/>
          </p:nvSpPr>
          <p:spPr>
            <a:xfrm>
              <a:off x="2247887" y="509679"/>
              <a:ext cx="1928859" cy="1927764"/>
            </a:xfrm>
            <a:custGeom>
              <a:rect b="b" l="l" r="r" t="t"/>
              <a:pathLst>
                <a:path extrusionOk="0" h="1927764" w="1928859">
                  <a:moveTo>
                    <a:pt x="1833687" y="576918"/>
                  </a:moveTo>
                  <a:lnTo>
                    <a:pt x="1454526" y="695543"/>
                  </a:lnTo>
                  <a:lnTo>
                    <a:pt x="1758777" y="440060"/>
                  </a:lnTo>
                  <a:cubicBezTo>
                    <a:pt x="1764489" y="435228"/>
                    <a:pt x="1765367" y="426441"/>
                    <a:pt x="1760535" y="420729"/>
                  </a:cubicBezTo>
                  <a:lnTo>
                    <a:pt x="1636637" y="273986"/>
                  </a:lnTo>
                  <a:cubicBezTo>
                    <a:pt x="1632024" y="268054"/>
                    <a:pt x="1623237" y="267395"/>
                    <a:pt x="1617526" y="272228"/>
                  </a:cubicBezTo>
                  <a:lnTo>
                    <a:pt x="1318327" y="523098"/>
                  </a:lnTo>
                  <a:lnTo>
                    <a:pt x="1499340" y="177109"/>
                  </a:lnTo>
                  <a:cubicBezTo>
                    <a:pt x="1502855" y="169859"/>
                    <a:pt x="1500219" y="161951"/>
                    <a:pt x="1493629" y="158217"/>
                  </a:cubicBezTo>
                  <a:lnTo>
                    <a:pt x="1323160" y="69468"/>
                  </a:lnTo>
                  <a:cubicBezTo>
                    <a:pt x="1316570" y="65513"/>
                    <a:pt x="1308442" y="68150"/>
                    <a:pt x="1304927" y="75399"/>
                  </a:cubicBezTo>
                  <a:lnTo>
                    <a:pt x="1120839" y="427100"/>
                  </a:lnTo>
                  <a:lnTo>
                    <a:pt x="1155328" y="31903"/>
                  </a:lnTo>
                  <a:cubicBezTo>
                    <a:pt x="1155987" y="24434"/>
                    <a:pt x="1150495" y="17404"/>
                    <a:pt x="1143026" y="16745"/>
                  </a:cubicBezTo>
                  <a:lnTo>
                    <a:pt x="951469" y="50"/>
                  </a:lnTo>
                  <a:cubicBezTo>
                    <a:pt x="944000" y="-609"/>
                    <a:pt x="937410" y="5322"/>
                    <a:pt x="936751" y="12791"/>
                  </a:cubicBezTo>
                  <a:lnTo>
                    <a:pt x="902920" y="401617"/>
                  </a:lnTo>
                  <a:lnTo>
                    <a:pt x="786053" y="28828"/>
                  </a:lnTo>
                  <a:cubicBezTo>
                    <a:pt x="783856" y="21139"/>
                    <a:pt x="776387" y="17185"/>
                    <a:pt x="769138" y="19821"/>
                  </a:cubicBezTo>
                  <a:lnTo>
                    <a:pt x="585489" y="77596"/>
                  </a:lnTo>
                  <a:cubicBezTo>
                    <a:pt x="578460" y="79133"/>
                    <a:pt x="574505" y="86383"/>
                    <a:pt x="576702" y="94291"/>
                  </a:cubicBezTo>
                  <a:lnTo>
                    <a:pt x="695107" y="472792"/>
                  </a:lnTo>
                  <a:lnTo>
                    <a:pt x="440064" y="169420"/>
                  </a:lnTo>
                  <a:cubicBezTo>
                    <a:pt x="435231" y="163489"/>
                    <a:pt x="426664" y="162830"/>
                    <a:pt x="420952" y="167663"/>
                  </a:cubicBezTo>
                  <a:lnTo>
                    <a:pt x="273770" y="290681"/>
                  </a:lnTo>
                  <a:cubicBezTo>
                    <a:pt x="268058" y="295514"/>
                    <a:pt x="267179" y="304301"/>
                    <a:pt x="272012" y="310013"/>
                  </a:cubicBezTo>
                  <a:lnTo>
                    <a:pt x="523321" y="609650"/>
                  </a:lnTo>
                  <a:lnTo>
                    <a:pt x="176892" y="428857"/>
                  </a:lnTo>
                  <a:cubicBezTo>
                    <a:pt x="170302" y="425123"/>
                    <a:pt x="162174" y="427539"/>
                    <a:pt x="158659" y="433690"/>
                  </a:cubicBezTo>
                  <a:lnTo>
                    <a:pt x="69471" y="604158"/>
                  </a:lnTo>
                  <a:cubicBezTo>
                    <a:pt x="65956" y="611408"/>
                    <a:pt x="68373" y="619316"/>
                    <a:pt x="75183" y="623050"/>
                  </a:cubicBezTo>
                  <a:lnTo>
                    <a:pt x="427982" y="807139"/>
                  </a:lnTo>
                  <a:lnTo>
                    <a:pt x="31467" y="772649"/>
                  </a:lnTo>
                  <a:cubicBezTo>
                    <a:pt x="23998" y="771990"/>
                    <a:pt x="17408" y="776823"/>
                    <a:pt x="16749" y="784512"/>
                  </a:cubicBezTo>
                  <a:lnTo>
                    <a:pt x="54" y="976508"/>
                  </a:lnTo>
                  <a:cubicBezTo>
                    <a:pt x="-605" y="983978"/>
                    <a:pt x="4887" y="991007"/>
                    <a:pt x="12355" y="991666"/>
                  </a:cubicBezTo>
                  <a:lnTo>
                    <a:pt x="400962" y="1025496"/>
                  </a:lnTo>
                  <a:lnTo>
                    <a:pt x="28831" y="1141924"/>
                  </a:lnTo>
                  <a:cubicBezTo>
                    <a:pt x="21582" y="1144560"/>
                    <a:pt x="17847" y="1151810"/>
                    <a:pt x="20044" y="1158620"/>
                  </a:cubicBezTo>
                  <a:lnTo>
                    <a:pt x="77379" y="1342928"/>
                  </a:lnTo>
                  <a:cubicBezTo>
                    <a:pt x="79796" y="1349738"/>
                    <a:pt x="87265" y="1353692"/>
                    <a:pt x="94514" y="1351056"/>
                  </a:cubicBezTo>
                  <a:lnTo>
                    <a:pt x="474773" y="1231991"/>
                  </a:lnTo>
                  <a:lnTo>
                    <a:pt x="169424" y="1487913"/>
                  </a:lnTo>
                  <a:cubicBezTo>
                    <a:pt x="163712" y="1492746"/>
                    <a:pt x="162833" y="1501533"/>
                    <a:pt x="167666" y="1507245"/>
                  </a:cubicBezTo>
                  <a:lnTo>
                    <a:pt x="291343" y="1654867"/>
                  </a:lnTo>
                  <a:cubicBezTo>
                    <a:pt x="296176" y="1659700"/>
                    <a:pt x="304744" y="1660359"/>
                    <a:pt x="310455" y="1656624"/>
                  </a:cubicBezTo>
                  <a:lnTo>
                    <a:pt x="609873" y="1405096"/>
                  </a:lnTo>
                  <a:lnTo>
                    <a:pt x="428641" y="1751744"/>
                  </a:lnTo>
                  <a:cubicBezTo>
                    <a:pt x="425346" y="1757895"/>
                    <a:pt x="427762" y="1765803"/>
                    <a:pt x="434572" y="1769538"/>
                  </a:cubicBezTo>
                  <a:lnTo>
                    <a:pt x="605040" y="1858287"/>
                  </a:lnTo>
                  <a:cubicBezTo>
                    <a:pt x="611631" y="1862021"/>
                    <a:pt x="619978" y="1859605"/>
                    <a:pt x="623493" y="1852356"/>
                  </a:cubicBezTo>
                  <a:lnTo>
                    <a:pt x="807581" y="1500655"/>
                  </a:lnTo>
                  <a:lnTo>
                    <a:pt x="773092" y="1896950"/>
                  </a:lnTo>
                  <a:cubicBezTo>
                    <a:pt x="772433" y="1904419"/>
                    <a:pt x="778145" y="1910350"/>
                    <a:pt x="785614" y="1911009"/>
                  </a:cubicBezTo>
                  <a:lnTo>
                    <a:pt x="977171" y="1927704"/>
                  </a:lnTo>
                  <a:cubicBezTo>
                    <a:pt x="984640" y="1928363"/>
                    <a:pt x="991230" y="1923530"/>
                    <a:pt x="991889" y="1915842"/>
                  </a:cubicBezTo>
                  <a:lnTo>
                    <a:pt x="1025939" y="1526576"/>
                  </a:lnTo>
                  <a:lnTo>
                    <a:pt x="1142807" y="1899586"/>
                  </a:lnTo>
                  <a:cubicBezTo>
                    <a:pt x="1145003" y="1906396"/>
                    <a:pt x="1152692" y="1910130"/>
                    <a:pt x="1159721" y="1907494"/>
                  </a:cubicBezTo>
                  <a:lnTo>
                    <a:pt x="1343151" y="1850598"/>
                  </a:lnTo>
                  <a:cubicBezTo>
                    <a:pt x="1350400" y="1847962"/>
                    <a:pt x="1354354" y="1840713"/>
                    <a:pt x="1352158" y="1832804"/>
                  </a:cubicBezTo>
                  <a:lnTo>
                    <a:pt x="1233313" y="1453864"/>
                  </a:lnTo>
                  <a:lnTo>
                    <a:pt x="1488796" y="1757675"/>
                  </a:lnTo>
                  <a:cubicBezTo>
                    <a:pt x="1493629" y="1763607"/>
                    <a:pt x="1502196" y="1764266"/>
                    <a:pt x="1507908" y="1759433"/>
                  </a:cubicBezTo>
                  <a:lnTo>
                    <a:pt x="1655310" y="1636414"/>
                  </a:lnTo>
                  <a:cubicBezTo>
                    <a:pt x="1661021" y="1631581"/>
                    <a:pt x="1661900" y="1622795"/>
                    <a:pt x="1657067" y="1617083"/>
                  </a:cubicBezTo>
                  <a:lnTo>
                    <a:pt x="1406637" y="1318544"/>
                  </a:lnTo>
                  <a:lnTo>
                    <a:pt x="1751967" y="1499337"/>
                  </a:lnTo>
                  <a:cubicBezTo>
                    <a:pt x="1758777" y="1502192"/>
                    <a:pt x="1766905" y="1499337"/>
                    <a:pt x="1770200" y="1493405"/>
                  </a:cubicBezTo>
                  <a:lnTo>
                    <a:pt x="1859389" y="1322937"/>
                  </a:lnTo>
                  <a:cubicBezTo>
                    <a:pt x="1862903" y="1316786"/>
                    <a:pt x="1860487" y="1307779"/>
                    <a:pt x="1853677" y="1305143"/>
                  </a:cubicBezTo>
                  <a:lnTo>
                    <a:pt x="1499780" y="1119957"/>
                  </a:lnTo>
                  <a:lnTo>
                    <a:pt x="1897392" y="1154665"/>
                  </a:lnTo>
                  <a:cubicBezTo>
                    <a:pt x="1904861" y="1155324"/>
                    <a:pt x="1911452" y="1150492"/>
                    <a:pt x="1912111" y="1142803"/>
                  </a:cubicBezTo>
                  <a:lnTo>
                    <a:pt x="1928806" y="950806"/>
                  </a:lnTo>
                  <a:cubicBezTo>
                    <a:pt x="1929465" y="943338"/>
                    <a:pt x="1923973" y="937406"/>
                    <a:pt x="1916504" y="936747"/>
                  </a:cubicBezTo>
                  <a:lnTo>
                    <a:pt x="1525482" y="902697"/>
                  </a:lnTo>
                  <a:lnTo>
                    <a:pt x="1900248" y="785391"/>
                  </a:lnTo>
                  <a:cubicBezTo>
                    <a:pt x="1907278" y="783853"/>
                    <a:pt x="1911452" y="775505"/>
                    <a:pt x="1909035" y="768695"/>
                  </a:cubicBezTo>
                  <a:lnTo>
                    <a:pt x="1851480" y="585486"/>
                  </a:lnTo>
                  <a:cubicBezTo>
                    <a:pt x="1849283" y="577797"/>
                    <a:pt x="1841814" y="573843"/>
                    <a:pt x="1834565" y="57647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84" name="Google Shape;1584;p81"/>
            <p:cNvSpPr/>
            <p:nvPr/>
          </p:nvSpPr>
          <p:spPr>
            <a:xfrm>
              <a:off x="10785363" y="2498"/>
              <a:ext cx="1400485" cy="1302924"/>
            </a:xfrm>
            <a:custGeom>
              <a:rect b="b" l="l" r="r" t="t"/>
              <a:pathLst>
                <a:path extrusionOk="0" h="1302924" w="1400485">
                  <a:moveTo>
                    <a:pt x="1400485" y="1028082"/>
                  </a:moveTo>
                  <a:lnTo>
                    <a:pt x="1233313" y="829056"/>
                  </a:lnTo>
                  <a:lnTo>
                    <a:pt x="1352158" y="1207997"/>
                  </a:lnTo>
                  <a:cubicBezTo>
                    <a:pt x="1354354" y="1215905"/>
                    <a:pt x="1350400" y="1223154"/>
                    <a:pt x="1343150" y="1225790"/>
                  </a:cubicBezTo>
                  <a:lnTo>
                    <a:pt x="1159722" y="1282686"/>
                  </a:lnTo>
                  <a:cubicBezTo>
                    <a:pt x="1152472" y="1285322"/>
                    <a:pt x="1145004" y="1281368"/>
                    <a:pt x="1142806" y="1274778"/>
                  </a:cubicBezTo>
                  <a:lnTo>
                    <a:pt x="1025939" y="901769"/>
                  </a:lnTo>
                  <a:lnTo>
                    <a:pt x="991889" y="1291034"/>
                  </a:lnTo>
                  <a:cubicBezTo>
                    <a:pt x="991231" y="1298503"/>
                    <a:pt x="984640" y="1303336"/>
                    <a:pt x="977171" y="1302897"/>
                  </a:cubicBezTo>
                  <a:lnTo>
                    <a:pt x="785613" y="1286201"/>
                  </a:lnTo>
                  <a:cubicBezTo>
                    <a:pt x="778145" y="1285542"/>
                    <a:pt x="772433" y="1279611"/>
                    <a:pt x="773092" y="1272142"/>
                  </a:cubicBezTo>
                  <a:lnTo>
                    <a:pt x="807581" y="875847"/>
                  </a:lnTo>
                  <a:lnTo>
                    <a:pt x="623493" y="1227548"/>
                  </a:lnTo>
                  <a:cubicBezTo>
                    <a:pt x="619978" y="1234797"/>
                    <a:pt x="611851" y="1237433"/>
                    <a:pt x="605041" y="1233479"/>
                  </a:cubicBezTo>
                  <a:lnTo>
                    <a:pt x="434572" y="1144730"/>
                  </a:lnTo>
                  <a:cubicBezTo>
                    <a:pt x="427982" y="1140996"/>
                    <a:pt x="425345" y="1133087"/>
                    <a:pt x="428641" y="1126936"/>
                  </a:cubicBezTo>
                  <a:lnTo>
                    <a:pt x="609873" y="780288"/>
                  </a:lnTo>
                  <a:lnTo>
                    <a:pt x="310455" y="1031817"/>
                  </a:lnTo>
                  <a:cubicBezTo>
                    <a:pt x="304744" y="1035771"/>
                    <a:pt x="296177" y="1034892"/>
                    <a:pt x="291344" y="1030059"/>
                  </a:cubicBezTo>
                  <a:lnTo>
                    <a:pt x="167666" y="882437"/>
                  </a:lnTo>
                  <a:cubicBezTo>
                    <a:pt x="162833" y="876506"/>
                    <a:pt x="163712" y="867939"/>
                    <a:pt x="169423" y="863106"/>
                  </a:cubicBezTo>
                  <a:lnTo>
                    <a:pt x="474773" y="607184"/>
                  </a:lnTo>
                  <a:lnTo>
                    <a:pt x="94514" y="726248"/>
                  </a:lnTo>
                  <a:cubicBezTo>
                    <a:pt x="87265" y="728884"/>
                    <a:pt x="79796" y="724930"/>
                    <a:pt x="77379" y="718120"/>
                  </a:cubicBezTo>
                  <a:lnTo>
                    <a:pt x="20044" y="533812"/>
                  </a:lnTo>
                  <a:cubicBezTo>
                    <a:pt x="17847" y="527002"/>
                    <a:pt x="21801" y="519753"/>
                    <a:pt x="28831" y="517117"/>
                  </a:cubicBezTo>
                  <a:lnTo>
                    <a:pt x="400962" y="400688"/>
                  </a:lnTo>
                  <a:lnTo>
                    <a:pt x="12355" y="366858"/>
                  </a:lnTo>
                  <a:cubicBezTo>
                    <a:pt x="4887" y="366199"/>
                    <a:pt x="-605" y="359170"/>
                    <a:pt x="54" y="351701"/>
                  </a:cubicBezTo>
                  <a:lnTo>
                    <a:pt x="16749" y="159704"/>
                  </a:lnTo>
                  <a:cubicBezTo>
                    <a:pt x="17408" y="152235"/>
                    <a:pt x="23998" y="147183"/>
                    <a:pt x="31467" y="147842"/>
                  </a:cubicBezTo>
                  <a:lnTo>
                    <a:pt x="427982" y="182331"/>
                  </a:lnTo>
                  <a:lnTo>
                    <a:pt x="78258" y="0"/>
                  </a:lnTo>
                  <a:lnTo>
                    <a:pt x="1400047" y="0"/>
                  </a:lnTo>
                  <a:lnTo>
                    <a:pt x="1400047" y="1028522"/>
                  </a:lnTo>
                  <a:close/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85" name="Google Shape;1585;p81"/>
            <p:cNvSpPr/>
            <p:nvPr/>
          </p:nvSpPr>
          <p:spPr>
            <a:xfrm>
              <a:off x="2769503" y="909693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11810" y="4369635"/>
                  </a:moveTo>
                  <a:cubicBezTo>
                    <a:pt x="-13013" y="4412471"/>
                    <a:pt x="2584" y="4468269"/>
                    <a:pt x="46519" y="4493752"/>
                  </a:cubicBez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0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5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2" y="1603"/>
                    <a:pt x="2511719" y="44440"/>
                  </a:cubicBezTo>
                  <a:lnTo>
                    <a:pt x="11810" y="4369635"/>
                  </a:lnTo>
                  <a:close/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86" name="Google Shape;1586;p81"/>
            <p:cNvSpPr/>
            <p:nvPr/>
          </p:nvSpPr>
          <p:spPr>
            <a:xfrm>
              <a:off x="7780745" y="1376284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46519" y="4493751"/>
                  </a:move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1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6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3" y="1603"/>
                    <a:pt x="2511719" y="44440"/>
                  </a:cubicBezTo>
                  <a:lnTo>
                    <a:pt x="11810" y="4369635"/>
                  </a:lnTo>
                  <a:cubicBezTo>
                    <a:pt x="-13013" y="4412472"/>
                    <a:pt x="2583" y="4468269"/>
                    <a:pt x="46519" y="449375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87" name="Google Shape;1587;p81"/>
            <p:cNvSpPr/>
            <p:nvPr/>
          </p:nvSpPr>
          <p:spPr>
            <a:xfrm>
              <a:off x="7364459" y="2058"/>
              <a:ext cx="2955464" cy="2806202"/>
            </a:xfrm>
            <a:custGeom>
              <a:rect b="b" l="l" r="r" t="t"/>
              <a:pathLst>
                <a:path extrusionOk="0" h="2806202" w="2955464">
                  <a:moveTo>
                    <a:pt x="2955464" y="0"/>
                  </a:moveTo>
                  <a:lnTo>
                    <a:pt x="1359301" y="2761763"/>
                  </a:lnTo>
                  <a:cubicBezTo>
                    <a:pt x="1334477" y="2804600"/>
                    <a:pt x="1278460" y="2819098"/>
                    <a:pt x="1234525" y="2793616"/>
                  </a:cubicBezTo>
                  <a:lnTo>
                    <a:pt x="46519" y="2107129"/>
                  </a:lnTo>
                  <a:cubicBezTo>
                    <a:pt x="2583" y="2081647"/>
                    <a:pt x="-13013" y="2025849"/>
                    <a:pt x="11810" y="1983012"/>
                  </a:cubicBezTo>
                  <a:lnTo>
                    <a:pt x="1158078" y="0"/>
                  </a:lnTo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88" name="Google Shape;1588;p81"/>
            <p:cNvSpPr/>
            <p:nvPr/>
          </p:nvSpPr>
          <p:spPr>
            <a:xfrm>
              <a:off x="4072347" y="2058"/>
              <a:ext cx="859810" cy="339024"/>
            </a:xfrm>
            <a:custGeom>
              <a:rect b="b" l="l" r="r" t="t"/>
              <a:pathLst>
                <a:path extrusionOk="0" h="339024" w="859810">
                  <a:moveTo>
                    <a:pt x="859811" y="0"/>
                  </a:moveTo>
                  <a:lnTo>
                    <a:pt x="689562" y="294585"/>
                  </a:lnTo>
                  <a:cubicBezTo>
                    <a:pt x="664739" y="337422"/>
                    <a:pt x="608721" y="351920"/>
                    <a:pt x="564786" y="326438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89" name="Google Shape;1589;p81"/>
            <p:cNvSpPr/>
            <p:nvPr/>
          </p:nvSpPr>
          <p:spPr>
            <a:xfrm>
              <a:off x="9446" y="2497069"/>
              <a:ext cx="3102866" cy="4354037"/>
            </a:xfrm>
            <a:custGeom>
              <a:rect b="b" l="l" r="r" t="t"/>
              <a:pathLst>
                <a:path extrusionOk="0" h="4354037" w="3102866">
                  <a:moveTo>
                    <a:pt x="0" y="3061246"/>
                  </a:moveTo>
                  <a:lnTo>
                    <a:pt x="1743566" y="44440"/>
                  </a:lnTo>
                  <a:cubicBezTo>
                    <a:pt x="1768389" y="1603"/>
                    <a:pt x="1824407" y="-12896"/>
                    <a:pt x="1868342" y="12587"/>
                  </a:cubicBezTo>
                  <a:lnTo>
                    <a:pt x="3056348" y="699073"/>
                  </a:lnTo>
                  <a:cubicBezTo>
                    <a:pt x="3100283" y="724556"/>
                    <a:pt x="3115880" y="780354"/>
                    <a:pt x="3091057" y="823190"/>
                  </a:cubicBezTo>
                  <a:lnTo>
                    <a:pt x="1050270" y="4354038"/>
                  </a:lnTo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90" name="Google Shape;1590;p81"/>
            <p:cNvSpPr/>
            <p:nvPr/>
          </p:nvSpPr>
          <p:spPr>
            <a:xfrm>
              <a:off x="9446" y="2058"/>
              <a:ext cx="658587" cy="1139238"/>
            </a:xfrm>
            <a:custGeom>
              <a:rect b="b" l="l" r="r" t="t"/>
              <a:pathLst>
                <a:path extrusionOk="0" h="1139238" w="658587">
                  <a:moveTo>
                    <a:pt x="0" y="1139238"/>
                  </a:moveTo>
                  <a:lnTo>
                    <a:pt x="658588" y="0"/>
                  </a:lnTo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91" name="Google Shape;1591;p81"/>
            <p:cNvSpPr/>
            <p:nvPr/>
          </p:nvSpPr>
          <p:spPr>
            <a:xfrm>
              <a:off x="9446" y="2058"/>
              <a:ext cx="2456193" cy="3964772"/>
            </a:xfrm>
            <a:custGeom>
              <a:rect b="b" l="l" r="r" t="t"/>
              <a:pathLst>
                <a:path extrusionOk="0" h="3964772" w="2456193">
                  <a:moveTo>
                    <a:pt x="2456194" y="0"/>
                  </a:moveTo>
                  <a:lnTo>
                    <a:pt x="190239" y="3920333"/>
                  </a:lnTo>
                  <a:cubicBezTo>
                    <a:pt x="165416" y="3963169"/>
                    <a:pt x="109398" y="3977668"/>
                    <a:pt x="65463" y="3952185"/>
                  </a:cubicBezTo>
                  <a:lnTo>
                    <a:pt x="0" y="3914401"/>
                  </a:lnTo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92" name="Google Shape;1592;p81"/>
            <p:cNvSpPr/>
            <p:nvPr/>
          </p:nvSpPr>
          <p:spPr>
            <a:xfrm>
              <a:off x="11290896" y="2630917"/>
              <a:ext cx="894951" cy="2143814"/>
            </a:xfrm>
            <a:custGeom>
              <a:rect b="b" l="l" r="r" t="t"/>
              <a:pathLst>
                <a:path extrusionOk="0" h="2143814" w="894951">
                  <a:moveTo>
                    <a:pt x="894952" y="0"/>
                  </a:moveTo>
                  <a:lnTo>
                    <a:pt x="11857" y="1530041"/>
                  </a:lnTo>
                  <a:cubicBezTo>
                    <a:pt x="-12967" y="1573098"/>
                    <a:pt x="2411" y="1628895"/>
                    <a:pt x="46564" y="1654158"/>
                  </a:cubicBezTo>
                  <a:lnTo>
                    <a:pt x="894952" y="2143815"/>
                  </a:lnTo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93" name="Google Shape;1593;p81"/>
            <p:cNvSpPr/>
            <p:nvPr/>
          </p:nvSpPr>
          <p:spPr>
            <a:xfrm>
              <a:off x="10209128" y="5060662"/>
              <a:ext cx="1868855" cy="1790883"/>
            </a:xfrm>
            <a:custGeom>
              <a:rect b="b" l="l" r="r" t="t"/>
              <a:pathLst>
                <a:path extrusionOk="0" h="1790883" w="1868855">
                  <a:moveTo>
                    <a:pt x="1311323" y="1790665"/>
                  </a:moveTo>
                  <a:cubicBezTo>
                    <a:pt x="1550330" y="1686319"/>
                    <a:pt x="1743864" y="1483778"/>
                    <a:pt x="1825364" y="1217091"/>
                  </a:cubicBezTo>
                  <a:cubicBezTo>
                    <a:pt x="1980235" y="710519"/>
                    <a:pt x="1709155" y="193842"/>
                    <a:pt x="1208295" y="40508"/>
                  </a:cubicBezTo>
                  <a:cubicBezTo>
                    <a:pt x="715782" y="-110189"/>
                    <a:pt x="190758" y="172753"/>
                    <a:pt x="38522" y="670538"/>
                  </a:cubicBezTo>
                  <a:cubicBezTo>
                    <a:pt x="-97677" y="1116040"/>
                    <a:pt x="139134" y="1605039"/>
                    <a:pt x="562009" y="1790884"/>
                  </a:cubicBezTo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94" name="Google Shape;1594;p81"/>
            <p:cNvSpPr/>
            <p:nvPr/>
          </p:nvSpPr>
          <p:spPr>
            <a:xfrm>
              <a:off x="1720280" y="6168706"/>
              <a:ext cx="1800461" cy="682620"/>
            </a:xfrm>
            <a:custGeom>
              <a:rect b="b" l="l" r="r" t="t"/>
              <a:pathLst>
                <a:path extrusionOk="0" h="682620" w="1800461">
                  <a:moveTo>
                    <a:pt x="1800462" y="682620"/>
                  </a:moveTo>
                  <a:cubicBezTo>
                    <a:pt x="1719402" y="385179"/>
                    <a:pt x="1493355" y="138483"/>
                    <a:pt x="1173068" y="40508"/>
                  </a:cubicBezTo>
                  <a:cubicBezTo>
                    <a:pt x="680555" y="-110189"/>
                    <a:pt x="155530" y="172753"/>
                    <a:pt x="3295" y="670538"/>
                  </a:cubicBezTo>
                  <a:cubicBezTo>
                    <a:pt x="1977" y="674493"/>
                    <a:pt x="1098" y="678666"/>
                    <a:pt x="0" y="682620"/>
                  </a:cubicBezTo>
                  <a:lnTo>
                    <a:pt x="1800462" y="682620"/>
                  </a:lnTo>
                  <a:close/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95" name="Google Shape;1595;p81"/>
            <p:cNvSpPr/>
            <p:nvPr/>
          </p:nvSpPr>
          <p:spPr>
            <a:xfrm>
              <a:off x="5789991" y="2058"/>
              <a:ext cx="1858236" cy="841634"/>
            </a:xfrm>
            <a:custGeom>
              <a:rect b="b" l="l" r="r" t="t"/>
              <a:pathLst>
                <a:path extrusionOk="0" h="841634" w="1858236">
                  <a:moveTo>
                    <a:pt x="0" y="0"/>
                  </a:moveTo>
                  <a:cubicBezTo>
                    <a:pt x="39321" y="360268"/>
                    <a:pt x="291070" y="688683"/>
                    <a:pt x="655951" y="800279"/>
                  </a:cubicBezTo>
                  <a:cubicBezTo>
                    <a:pt x="1148684" y="950976"/>
                    <a:pt x="1670853" y="676821"/>
                    <a:pt x="1819793" y="189360"/>
                  </a:cubicBezTo>
                  <a:cubicBezTo>
                    <a:pt x="1839125" y="126094"/>
                    <a:pt x="1851866" y="62827"/>
                    <a:pt x="1858237" y="0"/>
                  </a:cubicBezTo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96" name="Google Shape;1596;p81"/>
            <p:cNvSpPr/>
            <p:nvPr/>
          </p:nvSpPr>
          <p:spPr>
            <a:xfrm>
              <a:off x="7171531" y="6659263"/>
              <a:ext cx="1133087" cy="192063"/>
            </a:xfrm>
            <a:custGeom>
              <a:rect b="b" l="l" r="r" t="t"/>
              <a:pathLst>
                <a:path extrusionOk="0" h="192063" w="1133087">
                  <a:moveTo>
                    <a:pt x="1133088" y="192063"/>
                  </a:moveTo>
                  <a:cubicBezTo>
                    <a:pt x="1046754" y="126380"/>
                    <a:pt x="947022" y="74537"/>
                    <a:pt x="836086" y="40487"/>
                  </a:cubicBezTo>
                  <a:cubicBezTo>
                    <a:pt x="539743" y="-50239"/>
                    <a:pt x="231538" y="16323"/>
                    <a:pt x="0" y="192063"/>
                  </a:cubicBezTo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97" name="Google Shape;1597;p81"/>
            <p:cNvSpPr/>
            <p:nvPr/>
          </p:nvSpPr>
          <p:spPr>
            <a:xfrm>
              <a:off x="5125033" y="1175785"/>
              <a:ext cx="26800" cy="46351"/>
            </a:xfrm>
            <a:custGeom>
              <a:rect b="b" l="l" r="r" t="t"/>
              <a:pathLst>
                <a:path extrusionOk="0" h="46351" w="26800">
                  <a:moveTo>
                    <a:pt x="26801" y="0"/>
                  </a:moveTo>
                  <a:lnTo>
                    <a:pt x="0" y="46352"/>
                  </a:lnTo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98" name="Google Shape;1598;p81"/>
            <p:cNvSpPr/>
            <p:nvPr/>
          </p:nvSpPr>
          <p:spPr>
            <a:xfrm>
              <a:off x="4625490" y="4876165"/>
              <a:ext cx="2473761" cy="1975161"/>
            </a:xfrm>
            <a:custGeom>
              <a:rect b="b" l="l" r="r" t="t"/>
              <a:pathLst>
                <a:path extrusionOk="0" h="1975161" w="2473761">
                  <a:moveTo>
                    <a:pt x="1796728" y="1975162"/>
                  </a:moveTo>
                  <a:lnTo>
                    <a:pt x="2461906" y="822523"/>
                  </a:lnTo>
                  <a:cubicBezTo>
                    <a:pt x="2486729" y="779466"/>
                    <a:pt x="2471351" y="723669"/>
                    <a:pt x="2427196" y="698406"/>
                  </a:cubicBezTo>
                  <a:lnTo>
                    <a:pt x="1238971" y="12579"/>
                  </a:lnTo>
                  <a:cubicBezTo>
                    <a:pt x="1195036" y="-12904"/>
                    <a:pt x="1139019" y="1595"/>
                    <a:pt x="1114195" y="44651"/>
                  </a:cubicBezTo>
                  <a:lnTo>
                    <a:pt x="0" y="1975162"/>
                  </a:lnTo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pic>
        <p:nvPicPr>
          <p:cNvPr descr="A red moon in a black sky&#10;&#10;Description automatically generated with medium confidence" id="1599" name="Google Shape;1599;p81"/>
          <p:cNvPicPr preferRelativeResize="0"/>
          <p:nvPr/>
        </p:nvPicPr>
        <p:blipFill rotWithShape="1">
          <a:blip r:embed="rId2">
            <a:alphaModFix/>
          </a:blip>
          <a:srcRect b="27527" l="35281" r="35281" t="27522"/>
          <a:stretch/>
        </p:blipFill>
        <p:spPr>
          <a:xfrm>
            <a:off x="4553834" y="2099102"/>
            <a:ext cx="1708282" cy="1467385"/>
          </a:xfrm>
          <a:prstGeom prst="rect">
            <a:avLst/>
          </a:prstGeom>
          <a:noFill/>
          <a:ln>
            <a:noFill/>
          </a:ln>
        </p:spPr>
      </p:pic>
      <p:sp>
        <p:nvSpPr>
          <p:cNvPr id="1600" name="Google Shape;1600;p81"/>
          <p:cNvSpPr txBox="1"/>
          <p:nvPr>
            <p:ph idx="1" type="body"/>
          </p:nvPr>
        </p:nvSpPr>
        <p:spPr>
          <a:xfrm>
            <a:off x="359569" y="356212"/>
            <a:ext cx="3283800" cy="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01" name="Google Shape;1601;p81"/>
          <p:cNvSpPr txBox="1"/>
          <p:nvPr>
            <p:ph type="title"/>
          </p:nvPr>
        </p:nvSpPr>
        <p:spPr>
          <a:xfrm>
            <a:off x="359569" y="2460644"/>
            <a:ext cx="3283800" cy="74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Crimson Pro"/>
              <a:buNone/>
              <a:defRPr sz="4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None/>
              <a:defRPr sz="45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None/>
              <a:defRPr sz="45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None/>
              <a:defRPr sz="45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None/>
              <a:defRPr sz="45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None/>
              <a:defRPr sz="45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None/>
              <a:defRPr sz="45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None/>
              <a:defRPr sz="45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None/>
              <a:defRPr sz="4500">
                <a:solidFill>
                  <a:schemeClr val="accent1"/>
                </a:solidFill>
              </a:defRPr>
            </a:lvl9pPr>
          </a:lstStyle>
          <a:p/>
        </p:txBody>
      </p:sp>
      <p:grpSp>
        <p:nvGrpSpPr>
          <p:cNvPr id="1602" name="Google Shape;1602;p81"/>
          <p:cNvGrpSpPr/>
          <p:nvPr/>
        </p:nvGrpSpPr>
        <p:grpSpPr>
          <a:xfrm>
            <a:off x="8281988" y="4686218"/>
            <a:ext cx="502443" cy="168387"/>
            <a:chOff x="479425" y="6248291"/>
            <a:chExt cx="669924" cy="224516"/>
          </a:xfrm>
        </p:grpSpPr>
        <p:sp>
          <p:nvSpPr>
            <p:cNvPr id="1603" name="Google Shape;1603;p81"/>
            <p:cNvSpPr/>
            <p:nvPr/>
          </p:nvSpPr>
          <p:spPr>
            <a:xfrm>
              <a:off x="479425" y="6254460"/>
              <a:ext cx="130354" cy="172617"/>
            </a:xfrm>
            <a:custGeom>
              <a:rect b="b" l="l" r="r" t="t"/>
              <a:pathLst>
                <a:path extrusionOk="0" h="172617" w="130354">
                  <a:moveTo>
                    <a:pt x="92227" y="54176"/>
                  </a:moveTo>
                  <a:cubicBezTo>
                    <a:pt x="92227" y="67151"/>
                    <a:pt x="82986" y="75201"/>
                    <a:pt x="68131" y="75201"/>
                  </a:cubicBezTo>
                  <a:lnTo>
                    <a:pt x="37415" y="75201"/>
                  </a:lnTo>
                  <a:lnTo>
                    <a:pt x="37415" y="32914"/>
                  </a:lnTo>
                  <a:lnTo>
                    <a:pt x="68131" y="32914"/>
                  </a:lnTo>
                  <a:cubicBezTo>
                    <a:pt x="83198" y="32914"/>
                    <a:pt x="92227" y="40857"/>
                    <a:pt x="92227" y="54176"/>
                  </a:cubicBezTo>
                  <a:close/>
                  <a:moveTo>
                    <a:pt x="95272" y="102951"/>
                  </a:moveTo>
                  <a:cubicBezTo>
                    <a:pt x="117144" y="95563"/>
                    <a:pt x="130119" y="77425"/>
                    <a:pt x="130119" y="53938"/>
                  </a:cubicBezTo>
                  <a:cubicBezTo>
                    <a:pt x="130119" y="22190"/>
                    <a:pt x="107162" y="0"/>
                    <a:pt x="74274" y="0"/>
                  </a:cubicBez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70394"/>
                  </a:lnTo>
                  <a:cubicBezTo>
                    <a:pt x="0" y="171638"/>
                    <a:pt x="1006" y="172618"/>
                    <a:pt x="2224" y="172618"/>
                  </a:cubicBezTo>
                  <a:lnTo>
                    <a:pt x="35191" y="172618"/>
                  </a:lnTo>
                  <a:cubicBezTo>
                    <a:pt x="36435" y="172618"/>
                    <a:pt x="37415" y="171638"/>
                    <a:pt x="37415" y="170394"/>
                  </a:cubicBezTo>
                  <a:lnTo>
                    <a:pt x="37415" y="107876"/>
                  </a:lnTo>
                  <a:lnTo>
                    <a:pt x="57275" y="107876"/>
                  </a:lnTo>
                  <a:lnTo>
                    <a:pt x="89632" y="171400"/>
                  </a:lnTo>
                  <a:cubicBezTo>
                    <a:pt x="90003" y="172168"/>
                    <a:pt x="90771" y="172618"/>
                    <a:pt x="91592" y="172618"/>
                  </a:cubicBezTo>
                  <a:lnTo>
                    <a:pt x="128133" y="172618"/>
                  </a:lnTo>
                  <a:cubicBezTo>
                    <a:pt x="128901" y="172618"/>
                    <a:pt x="129642" y="172221"/>
                    <a:pt x="130040" y="171559"/>
                  </a:cubicBezTo>
                  <a:cubicBezTo>
                    <a:pt x="130437" y="170897"/>
                    <a:pt x="130463" y="170049"/>
                    <a:pt x="130093" y="169361"/>
                  </a:cubicBezTo>
                  <a:lnTo>
                    <a:pt x="95272" y="10295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04" name="Google Shape;1604;p81"/>
            <p:cNvSpPr/>
            <p:nvPr/>
          </p:nvSpPr>
          <p:spPr>
            <a:xfrm>
              <a:off x="627814" y="6279827"/>
              <a:ext cx="43399" cy="43399"/>
            </a:xfrm>
            <a:custGeom>
              <a:rect b="b" l="l" r="r" t="t"/>
              <a:pathLst>
                <a:path extrusionOk="0" h="43399" w="43399">
                  <a:moveTo>
                    <a:pt x="21713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399"/>
                    <a:pt x="21713" y="43399"/>
                  </a:cubicBezTo>
                  <a:cubicBezTo>
                    <a:pt x="33496" y="43399"/>
                    <a:pt x="43399" y="33761"/>
                    <a:pt x="43399" y="21951"/>
                  </a:cubicBezTo>
                  <a:cubicBezTo>
                    <a:pt x="43399" y="10142"/>
                    <a:pt x="33867" y="0"/>
                    <a:pt x="21713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05" name="Google Shape;1605;p81"/>
            <p:cNvSpPr/>
            <p:nvPr/>
          </p:nvSpPr>
          <p:spPr>
            <a:xfrm>
              <a:off x="631521" y="6337949"/>
              <a:ext cx="36011" cy="89393"/>
            </a:xfrm>
            <a:custGeom>
              <a:rect b="b" l="l" r="r" t="t"/>
              <a:pathLst>
                <a:path extrusionOk="0" h="89393" w="36011">
                  <a:moveTo>
                    <a:pt x="33788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87169"/>
                  </a:lnTo>
                  <a:cubicBezTo>
                    <a:pt x="0" y="88387"/>
                    <a:pt x="1006" y="89394"/>
                    <a:pt x="2224" y="89394"/>
                  </a:cubicBezTo>
                  <a:lnTo>
                    <a:pt x="33788" y="89394"/>
                  </a:lnTo>
                  <a:cubicBezTo>
                    <a:pt x="35006" y="89394"/>
                    <a:pt x="36012" y="88387"/>
                    <a:pt x="36012" y="87169"/>
                  </a:cubicBezTo>
                  <a:lnTo>
                    <a:pt x="36012" y="2224"/>
                  </a:lnTo>
                  <a:cubicBezTo>
                    <a:pt x="36012" y="1006"/>
                    <a:pt x="35006" y="0"/>
                    <a:pt x="33788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06" name="Google Shape;1606;p81"/>
            <p:cNvSpPr/>
            <p:nvPr/>
          </p:nvSpPr>
          <p:spPr>
            <a:xfrm>
              <a:off x="697084" y="6306412"/>
              <a:ext cx="35985" cy="121168"/>
            </a:xfrm>
            <a:custGeom>
              <a:rect b="b" l="l" r="r" t="t"/>
              <a:pathLst>
                <a:path extrusionOk="0" h="121168" w="35985">
                  <a:moveTo>
                    <a:pt x="33761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18944"/>
                  </a:lnTo>
                  <a:cubicBezTo>
                    <a:pt x="0" y="120163"/>
                    <a:pt x="1006" y="121169"/>
                    <a:pt x="2224" y="121169"/>
                  </a:cubicBezTo>
                  <a:lnTo>
                    <a:pt x="33761" y="121169"/>
                  </a:lnTo>
                  <a:cubicBezTo>
                    <a:pt x="35006" y="121169"/>
                    <a:pt x="35985" y="120163"/>
                    <a:pt x="35985" y="118944"/>
                  </a:cubicBezTo>
                  <a:lnTo>
                    <a:pt x="35985" y="2224"/>
                  </a:lnTo>
                  <a:cubicBezTo>
                    <a:pt x="35985" y="1006"/>
                    <a:pt x="35006" y="0"/>
                    <a:pt x="33761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07" name="Google Shape;1607;p81"/>
            <p:cNvSpPr/>
            <p:nvPr/>
          </p:nvSpPr>
          <p:spPr>
            <a:xfrm>
              <a:off x="693377" y="6248291"/>
              <a:ext cx="43399" cy="43425"/>
            </a:xfrm>
            <a:custGeom>
              <a:rect b="b" l="l" r="r" t="t"/>
              <a:pathLst>
                <a:path extrusionOk="0" h="43425" w="43399">
                  <a:moveTo>
                    <a:pt x="21686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426"/>
                    <a:pt x="21686" y="43426"/>
                  </a:cubicBezTo>
                  <a:cubicBezTo>
                    <a:pt x="33443" y="43426"/>
                    <a:pt x="43399" y="33787"/>
                    <a:pt x="43399" y="21951"/>
                  </a:cubicBezTo>
                  <a:cubicBezTo>
                    <a:pt x="43399" y="10115"/>
                    <a:pt x="33867" y="0"/>
                    <a:pt x="21686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08" name="Google Shape;1608;p81"/>
            <p:cNvSpPr/>
            <p:nvPr/>
          </p:nvSpPr>
          <p:spPr>
            <a:xfrm>
              <a:off x="762011" y="6303976"/>
              <a:ext cx="124690" cy="168831"/>
            </a:xfrm>
            <a:custGeom>
              <a:rect b="b" l="l" r="r" t="t"/>
              <a:pathLst>
                <a:path extrusionOk="0" h="168831" w="124690">
                  <a:moveTo>
                    <a:pt x="89182" y="63179"/>
                  </a:moveTo>
                  <a:cubicBezTo>
                    <a:pt x="89182" y="81582"/>
                    <a:pt x="78432" y="93922"/>
                    <a:pt x="62465" y="93922"/>
                  </a:cubicBezTo>
                  <a:cubicBezTo>
                    <a:pt x="46498" y="93922"/>
                    <a:pt x="35509" y="81291"/>
                    <a:pt x="35509" y="63179"/>
                  </a:cubicBezTo>
                  <a:cubicBezTo>
                    <a:pt x="35509" y="45068"/>
                    <a:pt x="46339" y="32675"/>
                    <a:pt x="62465" y="32675"/>
                  </a:cubicBezTo>
                  <a:cubicBezTo>
                    <a:pt x="78590" y="32675"/>
                    <a:pt x="89182" y="44935"/>
                    <a:pt x="89182" y="63179"/>
                  </a:cubicBezTo>
                  <a:close/>
                  <a:moveTo>
                    <a:pt x="68634" y="0"/>
                  </a:moveTo>
                  <a:cubicBezTo>
                    <a:pt x="54971" y="0"/>
                    <a:pt x="42552" y="4766"/>
                    <a:pt x="35032" y="12498"/>
                  </a:cubicBezTo>
                  <a:lnTo>
                    <a:pt x="35032" y="4819"/>
                  </a:lnTo>
                  <a:cubicBezTo>
                    <a:pt x="35032" y="3601"/>
                    <a:pt x="34052" y="2595"/>
                    <a:pt x="32808" y="2595"/>
                  </a:cubicBezTo>
                  <a:lnTo>
                    <a:pt x="2224" y="2595"/>
                  </a:lnTo>
                  <a:cubicBezTo>
                    <a:pt x="980" y="2595"/>
                    <a:pt x="0" y="3601"/>
                    <a:pt x="0" y="4819"/>
                  </a:cubicBezTo>
                  <a:lnTo>
                    <a:pt x="0" y="166607"/>
                  </a:lnTo>
                  <a:cubicBezTo>
                    <a:pt x="0" y="167825"/>
                    <a:pt x="980" y="168831"/>
                    <a:pt x="2224" y="168831"/>
                  </a:cubicBezTo>
                  <a:lnTo>
                    <a:pt x="33761" y="168831"/>
                  </a:lnTo>
                  <a:cubicBezTo>
                    <a:pt x="35006" y="168831"/>
                    <a:pt x="35985" y="167825"/>
                    <a:pt x="35985" y="166607"/>
                  </a:cubicBezTo>
                  <a:lnTo>
                    <a:pt x="35985" y="115926"/>
                  </a:lnTo>
                  <a:cubicBezTo>
                    <a:pt x="43399" y="122678"/>
                    <a:pt x="54706" y="126597"/>
                    <a:pt x="67443" y="126597"/>
                  </a:cubicBezTo>
                  <a:cubicBezTo>
                    <a:pt x="101151" y="126597"/>
                    <a:pt x="124691" y="100409"/>
                    <a:pt x="124691" y="62941"/>
                  </a:cubicBezTo>
                  <a:cubicBezTo>
                    <a:pt x="124691" y="25473"/>
                    <a:pt x="102157" y="0"/>
                    <a:pt x="68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09" name="Google Shape;1609;p81"/>
            <p:cNvSpPr/>
            <p:nvPr/>
          </p:nvSpPr>
          <p:spPr>
            <a:xfrm>
              <a:off x="898882" y="6303658"/>
              <a:ext cx="119474" cy="128291"/>
            </a:xfrm>
            <a:custGeom>
              <a:rect b="b" l="l" r="r" t="t"/>
              <a:pathLst>
                <a:path extrusionOk="0" h="128291" w="119474">
                  <a:moveTo>
                    <a:pt x="36515" y="48616"/>
                  </a:moveTo>
                  <a:cubicBezTo>
                    <a:pt x="38263" y="39242"/>
                    <a:pt x="46630" y="30054"/>
                    <a:pt x="60108" y="30054"/>
                  </a:cubicBezTo>
                  <a:cubicBezTo>
                    <a:pt x="75784" y="30054"/>
                    <a:pt x="82509" y="39269"/>
                    <a:pt x="83754" y="48616"/>
                  </a:cubicBezTo>
                  <a:lnTo>
                    <a:pt x="36515" y="48616"/>
                  </a:lnTo>
                  <a:close/>
                  <a:moveTo>
                    <a:pt x="59605" y="0"/>
                  </a:moveTo>
                  <a:cubicBezTo>
                    <a:pt x="43982" y="0"/>
                    <a:pt x="29260" y="6196"/>
                    <a:pt x="18138" y="17423"/>
                  </a:cubicBezTo>
                  <a:cubicBezTo>
                    <a:pt x="6434" y="29207"/>
                    <a:pt x="0" y="45650"/>
                    <a:pt x="0" y="63682"/>
                  </a:cubicBezTo>
                  <a:cubicBezTo>
                    <a:pt x="0" y="82933"/>
                    <a:pt x="6487" y="99376"/>
                    <a:pt x="18774" y="111239"/>
                  </a:cubicBezTo>
                  <a:cubicBezTo>
                    <a:pt x="30186" y="122228"/>
                    <a:pt x="45703" y="128292"/>
                    <a:pt x="62465" y="128292"/>
                  </a:cubicBezTo>
                  <a:cubicBezTo>
                    <a:pt x="94849" y="128292"/>
                    <a:pt x="112246" y="108326"/>
                    <a:pt x="117727" y="89685"/>
                  </a:cubicBezTo>
                  <a:cubicBezTo>
                    <a:pt x="118071" y="88520"/>
                    <a:pt x="117409" y="87275"/>
                    <a:pt x="116244" y="86931"/>
                  </a:cubicBezTo>
                  <a:lnTo>
                    <a:pt x="89897" y="79093"/>
                  </a:lnTo>
                  <a:cubicBezTo>
                    <a:pt x="88785" y="78776"/>
                    <a:pt x="87593" y="79358"/>
                    <a:pt x="87170" y="80470"/>
                  </a:cubicBezTo>
                  <a:cubicBezTo>
                    <a:pt x="83251" y="91300"/>
                    <a:pt x="75016" y="96808"/>
                    <a:pt x="62703" y="96808"/>
                  </a:cubicBezTo>
                  <a:cubicBezTo>
                    <a:pt x="48669" y="96808"/>
                    <a:pt x="37495" y="87461"/>
                    <a:pt x="35720" y="74698"/>
                  </a:cubicBezTo>
                  <a:lnTo>
                    <a:pt x="116773" y="74698"/>
                  </a:lnTo>
                  <a:cubicBezTo>
                    <a:pt x="117992" y="74698"/>
                    <a:pt x="118971" y="73692"/>
                    <a:pt x="118998" y="72500"/>
                  </a:cubicBezTo>
                  <a:cubicBezTo>
                    <a:pt x="119024" y="72368"/>
                    <a:pt x="119051" y="72050"/>
                    <a:pt x="119077" y="71600"/>
                  </a:cubicBezTo>
                  <a:cubicBezTo>
                    <a:pt x="119210" y="69852"/>
                    <a:pt x="119474" y="66251"/>
                    <a:pt x="119474" y="62756"/>
                  </a:cubicBezTo>
                  <a:cubicBezTo>
                    <a:pt x="119474" y="24070"/>
                    <a:pt x="96543" y="53"/>
                    <a:pt x="59605" y="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10" name="Google Shape;1610;p81"/>
            <p:cNvSpPr/>
            <p:nvPr/>
          </p:nvSpPr>
          <p:spPr>
            <a:xfrm>
              <a:off x="1038375" y="6303288"/>
              <a:ext cx="110974" cy="124266"/>
            </a:xfrm>
            <a:custGeom>
              <a:rect b="b" l="l" r="r" t="t"/>
              <a:pathLst>
                <a:path extrusionOk="0" h="124266" w="110974">
                  <a:moveTo>
                    <a:pt x="66516" y="26"/>
                  </a:moveTo>
                  <a:cubicBezTo>
                    <a:pt x="56401" y="26"/>
                    <a:pt x="43638" y="3548"/>
                    <a:pt x="35059" y="13028"/>
                  </a:cubicBezTo>
                  <a:lnTo>
                    <a:pt x="35059" y="5322"/>
                  </a:lnTo>
                  <a:cubicBezTo>
                    <a:pt x="35059" y="4104"/>
                    <a:pt x="34079" y="3098"/>
                    <a:pt x="32834" y="3098"/>
                  </a:cubicBezTo>
                  <a:lnTo>
                    <a:pt x="2251" y="3098"/>
                  </a:lnTo>
                  <a:cubicBezTo>
                    <a:pt x="1006" y="3098"/>
                    <a:pt x="0" y="4104"/>
                    <a:pt x="0" y="5322"/>
                  </a:cubicBezTo>
                  <a:lnTo>
                    <a:pt x="0" y="122043"/>
                  </a:lnTo>
                  <a:cubicBezTo>
                    <a:pt x="0" y="123261"/>
                    <a:pt x="1006" y="124267"/>
                    <a:pt x="2251" y="124267"/>
                  </a:cubicBezTo>
                  <a:lnTo>
                    <a:pt x="33788" y="124267"/>
                  </a:lnTo>
                  <a:cubicBezTo>
                    <a:pt x="35006" y="124267"/>
                    <a:pt x="36012" y="123261"/>
                    <a:pt x="36012" y="122043"/>
                  </a:cubicBezTo>
                  <a:lnTo>
                    <a:pt x="36012" y="54891"/>
                  </a:lnTo>
                  <a:cubicBezTo>
                    <a:pt x="36012" y="43955"/>
                    <a:pt x="42076" y="32914"/>
                    <a:pt x="55606" y="32914"/>
                  </a:cubicBezTo>
                  <a:cubicBezTo>
                    <a:pt x="72447" y="32914"/>
                    <a:pt x="74963" y="46100"/>
                    <a:pt x="74963" y="53938"/>
                  </a:cubicBezTo>
                  <a:lnTo>
                    <a:pt x="74963" y="122016"/>
                  </a:lnTo>
                  <a:cubicBezTo>
                    <a:pt x="74963" y="123234"/>
                    <a:pt x="75969" y="124240"/>
                    <a:pt x="77187" y="124240"/>
                  </a:cubicBezTo>
                  <a:lnTo>
                    <a:pt x="108750" y="124240"/>
                  </a:lnTo>
                  <a:cubicBezTo>
                    <a:pt x="109968" y="124240"/>
                    <a:pt x="110975" y="123234"/>
                    <a:pt x="110975" y="122016"/>
                  </a:cubicBezTo>
                  <a:lnTo>
                    <a:pt x="110975" y="48483"/>
                  </a:lnTo>
                  <a:cubicBezTo>
                    <a:pt x="110975" y="18588"/>
                    <a:pt x="93948" y="0"/>
                    <a:pt x="66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1611" name="Google Shape;1611;p81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slide">
  <p:cSld name="Thank you slide">
    <p:spTree>
      <p:nvGrpSpPr>
        <p:cNvPr id="1612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3" name="Google Shape;1613;p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4" name="Google Shape;1614;p82"/>
          <p:cNvSpPr txBox="1"/>
          <p:nvPr>
            <p:ph type="ctrTitle"/>
          </p:nvPr>
        </p:nvSpPr>
        <p:spPr>
          <a:xfrm>
            <a:off x="1819275" y="1916312"/>
            <a:ext cx="5505600" cy="131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rimson Pro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1615" name="Google Shape;1615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61382" y="4486981"/>
            <a:ext cx="1223048" cy="410905"/>
          </a:xfrm>
          <a:prstGeom prst="rect">
            <a:avLst/>
          </a:prstGeom>
          <a:noFill/>
          <a:ln>
            <a:noFill/>
          </a:ln>
        </p:spPr>
      </p:pic>
      <p:sp>
        <p:nvSpPr>
          <p:cNvPr id="1616" name="Google Shape;1616;p8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177">
          <p15:clr>
            <a:srgbClr val="FBAE40"/>
          </p15:clr>
        </p15:guide>
        <p15:guide id="2" orient="horz" pos="2304">
          <p15:clr>
            <a:srgbClr val="FBAE40"/>
          </p15:clr>
        </p15:guide>
        <p15:guide id="3" orient="horz" pos="261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 1" showMasterSp="0">
  <p:cSld name="1_Title and Content_1">
    <p:bg>
      <p:bgPr>
        <a:solidFill>
          <a:schemeClr val="dk2"/>
        </a:solidFill>
      </p:bgPr>
    </p:bg>
    <p:spTree>
      <p:nvGrpSpPr>
        <p:cNvPr id="1617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p83"/>
          <p:cNvSpPr/>
          <p:nvPr/>
        </p:nvSpPr>
        <p:spPr>
          <a:xfrm>
            <a:off x="3965475" y="0"/>
            <a:ext cx="5178600" cy="51435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9" name="Google Shape;1619;p83"/>
          <p:cNvSpPr txBox="1"/>
          <p:nvPr>
            <p:ph idx="1" type="body"/>
          </p:nvPr>
        </p:nvSpPr>
        <p:spPr>
          <a:xfrm>
            <a:off x="359569" y="356212"/>
            <a:ext cx="3283800" cy="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20" name="Google Shape;1620;p83"/>
          <p:cNvSpPr txBox="1"/>
          <p:nvPr>
            <p:ph type="title"/>
          </p:nvPr>
        </p:nvSpPr>
        <p:spPr>
          <a:xfrm>
            <a:off x="359569" y="1463569"/>
            <a:ext cx="3283800" cy="744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rimson Pr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21" name="Google Shape;1621;p83"/>
          <p:cNvSpPr txBox="1"/>
          <p:nvPr>
            <p:ph idx="2" type="body"/>
          </p:nvPr>
        </p:nvSpPr>
        <p:spPr>
          <a:xfrm>
            <a:off x="359569" y="2571750"/>
            <a:ext cx="32838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DM Sans"/>
              <a:buChar char="–"/>
              <a:defRPr>
                <a:solidFill>
                  <a:schemeClr val="lt1"/>
                </a:solidFill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>
                <a:solidFill>
                  <a:schemeClr val="lt1"/>
                </a:solidFill>
              </a:defRPr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>
                <a:solidFill>
                  <a:schemeClr val="lt1"/>
                </a:solidFill>
              </a:defRPr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22" name="Google Shape;1622;p83"/>
          <p:cNvSpPr txBox="1"/>
          <p:nvPr>
            <p:ph idx="3" type="body"/>
          </p:nvPr>
        </p:nvSpPr>
        <p:spPr>
          <a:xfrm>
            <a:off x="359569" y="2218814"/>
            <a:ext cx="32838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b="0" sz="1500">
                <a:solidFill>
                  <a:schemeClr val="accen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623" name="Google Shape;1623;p83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624" name="Google Shape;1624;p83"/>
          <p:cNvGrpSpPr/>
          <p:nvPr/>
        </p:nvGrpSpPr>
        <p:grpSpPr>
          <a:xfrm>
            <a:off x="8281988" y="4686218"/>
            <a:ext cx="502443" cy="168387"/>
            <a:chOff x="479425" y="6248291"/>
            <a:chExt cx="669924" cy="224516"/>
          </a:xfrm>
        </p:grpSpPr>
        <p:sp>
          <p:nvSpPr>
            <p:cNvPr id="1625" name="Google Shape;1625;p83"/>
            <p:cNvSpPr/>
            <p:nvPr/>
          </p:nvSpPr>
          <p:spPr>
            <a:xfrm>
              <a:off x="479425" y="6254460"/>
              <a:ext cx="130354" cy="172617"/>
            </a:xfrm>
            <a:custGeom>
              <a:rect b="b" l="l" r="r" t="t"/>
              <a:pathLst>
                <a:path extrusionOk="0" h="172617" w="130354">
                  <a:moveTo>
                    <a:pt x="92227" y="54176"/>
                  </a:moveTo>
                  <a:cubicBezTo>
                    <a:pt x="92227" y="67151"/>
                    <a:pt x="82986" y="75201"/>
                    <a:pt x="68131" y="75201"/>
                  </a:cubicBezTo>
                  <a:lnTo>
                    <a:pt x="37415" y="75201"/>
                  </a:lnTo>
                  <a:lnTo>
                    <a:pt x="37415" y="32914"/>
                  </a:lnTo>
                  <a:lnTo>
                    <a:pt x="68131" y="32914"/>
                  </a:lnTo>
                  <a:cubicBezTo>
                    <a:pt x="83198" y="32914"/>
                    <a:pt x="92227" y="40857"/>
                    <a:pt x="92227" y="54176"/>
                  </a:cubicBezTo>
                  <a:close/>
                  <a:moveTo>
                    <a:pt x="95272" y="102951"/>
                  </a:moveTo>
                  <a:cubicBezTo>
                    <a:pt x="117144" y="95563"/>
                    <a:pt x="130119" y="77425"/>
                    <a:pt x="130119" y="53938"/>
                  </a:cubicBezTo>
                  <a:cubicBezTo>
                    <a:pt x="130119" y="22190"/>
                    <a:pt x="107162" y="0"/>
                    <a:pt x="74274" y="0"/>
                  </a:cubicBez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70394"/>
                  </a:lnTo>
                  <a:cubicBezTo>
                    <a:pt x="0" y="171638"/>
                    <a:pt x="1006" y="172618"/>
                    <a:pt x="2224" y="172618"/>
                  </a:cubicBezTo>
                  <a:lnTo>
                    <a:pt x="35191" y="172618"/>
                  </a:lnTo>
                  <a:cubicBezTo>
                    <a:pt x="36435" y="172618"/>
                    <a:pt x="37415" y="171638"/>
                    <a:pt x="37415" y="170394"/>
                  </a:cubicBezTo>
                  <a:lnTo>
                    <a:pt x="37415" y="107876"/>
                  </a:lnTo>
                  <a:lnTo>
                    <a:pt x="57275" y="107876"/>
                  </a:lnTo>
                  <a:lnTo>
                    <a:pt x="89632" y="171400"/>
                  </a:lnTo>
                  <a:cubicBezTo>
                    <a:pt x="90003" y="172168"/>
                    <a:pt x="90771" y="172618"/>
                    <a:pt x="91592" y="172618"/>
                  </a:cubicBezTo>
                  <a:lnTo>
                    <a:pt x="128133" y="172618"/>
                  </a:lnTo>
                  <a:cubicBezTo>
                    <a:pt x="128901" y="172618"/>
                    <a:pt x="129642" y="172221"/>
                    <a:pt x="130040" y="171559"/>
                  </a:cubicBezTo>
                  <a:cubicBezTo>
                    <a:pt x="130437" y="170897"/>
                    <a:pt x="130463" y="170049"/>
                    <a:pt x="130093" y="169361"/>
                  </a:cubicBezTo>
                  <a:lnTo>
                    <a:pt x="95272" y="10295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26" name="Google Shape;1626;p83"/>
            <p:cNvSpPr/>
            <p:nvPr/>
          </p:nvSpPr>
          <p:spPr>
            <a:xfrm>
              <a:off x="627814" y="6279827"/>
              <a:ext cx="43399" cy="43399"/>
            </a:xfrm>
            <a:custGeom>
              <a:rect b="b" l="l" r="r" t="t"/>
              <a:pathLst>
                <a:path extrusionOk="0" h="43399" w="43399">
                  <a:moveTo>
                    <a:pt x="21713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399"/>
                    <a:pt x="21713" y="43399"/>
                  </a:cubicBezTo>
                  <a:cubicBezTo>
                    <a:pt x="33496" y="43399"/>
                    <a:pt x="43399" y="33761"/>
                    <a:pt x="43399" y="21951"/>
                  </a:cubicBezTo>
                  <a:cubicBezTo>
                    <a:pt x="43399" y="10142"/>
                    <a:pt x="33867" y="0"/>
                    <a:pt x="21713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27" name="Google Shape;1627;p83"/>
            <p:cNvSpPr/>
            <p:nvPr/>
          </p:nvSpPr>
          <p:spPr>
            <a:xfrm>
              <a:off x="631521" y="6337949"/>
              <a:ext cx="36011" cy="89393"/>
            </a:xfrm>
            <a:custGeom>
              <a:rect b="b" l="l" r="r" t="t"/>
              <a:pathLst>
                <a:path extrusionOk="0" h="89393" w="36011">
                  <a:moveTo>
                    <a:pt x="33788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87169"/>
                  </a:lnTo>
                  <a:cubicBezTo>
                    <a:pt x="0" y="88387"/>
                    <a:pt x="1006" y="89394"/>
                    <a:pt x="2224" y="89394"/>
                  </a:cubicBezTo>
                  <a:lnTo>
                    <a:pt x="33788" y="89394"/>
                  </a:lnTo>
                  <a:cubicBezTo>
                    <a:pt x="35006" y="89394"/>
                    <a:pt x="36012" y="88387"/>
                    <a:pt x="36012" y="87169"/>
                  </a:cubicBezTo>
                  <a:lnTo>
                    <a:pt x="36012" y="2224"/>
                  </a:lnTo>
                  <a:cubicBezTo>
                    <a:pt x="36012" y="1006"/>
                    <a:pt x="35006" y="0"/>
                    <a:pt x="33788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28" name="Google Shape;1628;p83"/>
            <p:cNvSpPr/>
            <p:nvPr/>
          </p:nvSpPr>
          <p:spPr>
            <a:xfrm>
              <a:off x="697084" y="6306412"/>
              <a:ext cx="35985" cy="121168"/>
            </a:xfrm>
            <a:custGeom>
              <a:rect b="b" l="l" r="r" t="t"/>
              <a:pathLst>
                <a:path extrusionOk="0" h="121168" w="35985">
                  <a:moveTo>
                    <a:pt x="33761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18944"/>
                  </a:lnTo>
                  <a:cubicBezTo>
                    <a:pt x="0" y="120163"/>
                    <a:pt x="1006" y="121169"/>
                    <a:pt x="2224" y="121169"/>
                  </a:cubicBezTo>
                  <a:lnTo>
                    <a:pt x="33761" y="121169"/>
                  </a:lnTo>
                  <a:cubicBezTo>
                    <a:pt x="35006" y="121169"/>
                    <a:pt x="35985" y="120163"/>
                    <a:pt x="35985" y="118944"/>
                  </a:cubicBezTo>
                  <a:lnTo>
                    <a:pt x="35985" y="2224"/>
                  </a:lnTo>
                  <a:cubicBezTo>
                    <a:pt x="35985" y="1006"/>
                    <a:pt x="35006" y="0"/>
                    <a:pt x="33761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29" name="Google Shape;1629;p83"/>
            <p:cNvSpPr/>
            <p:nvPr/>
          </p:nvSpPr>
          <p:spPr>
            <a:xfrm>
              <a:off x="693377" y="6248291"/>
              <a:ext cx="43399" cy="43425"/>
            </a:xfrm>
            <a:custGeom>
              <a:rect b="b" l="l" r="r" t="t"/>
              <a:pathLst>
                <a:path extrusionOk="0" h="43425" w="43399">
                  <a:moveTo>
                    <a:pt x="21686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426"/>
                    <a:pt x="21686" y="43426"/>
                  </a:cubicBezTo>
                  <a:cubicBezTo>
                    <a:pt x="33443" y="43426"/>
                    <a:pt x="43399" y="33787"/>
                    <a:pt x="43399" y="21951"/>
                  </a:cubicBezTo>
                  <a:cubicBezTo>
                    <a:pt x="43399" y="10115"/>
                    <a:pt x="33867" y="0"/>
                    <a:pt x="21686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30" name="Google Shape;1630;p83"/>
            <p:cNvSpPr/>
            <p:nvPr/>
          </p:nvSpPr>
          <p:spPr>
            <a:xfrm>
              <a:off x="762011" y="6303976"/>
              <a:ext cx="124690" cy="168831"/>
            </a:xfrm>
            <a:custGeom>
              <a:rect b="b" l="l" r="r" t="t"/>
              <a:pathLst>
                <a:path extrusionOk="0" h="168831" w="124690">
                  <a:moveTo>
                    <a:pt x="89182" y="63179"/>
                  </a:moveTo>
                  <a:cubicBezTo>
                    <a:pt x="89182" y="81582"/>
                    <a:pt x="78432" y="93922"/>
                    <a:pt x="62465" y="93922"/>
                  </a:cubicBezTo>
                  <a:cubicBezTo>
                    <a:pt x="46498" y="93922"/>
                    <a:pt x="35509" y="81291"/>
                    <a:pt x="35509" y="63179"/>
                  </a:cubicBezTo>
                  <a:cubicBezTo>
                    <a:pt x="35509" y="45068"/>
                    <a:pt x="46339" y="32675"/>
                    <a:pt x="62465" y="32675"/>
                  </a:cubicBezTo>
                  <a:cubicBezTo>
                    <a:pt x="78590" y="32675"/>
                    <a:pt x="89182" y="44935"/>
                    <a:pt x="89182" y="63179"/>
                  </a:cubicBezTo>
                  <a:close/>
                  <a:moveTo>
                    <a:pt x="68634" y="0"/>
                  </a:moveTo>
                  <a:cubicBezTo>
                    <a:pt x="54971" y="0"/>
                    <a:pt x="42552" y="4766"/>
                    <a:pt x="35032" y="12498"/>
                  </a:cubicBezTo>
                  <a:lnTo>
                    <a:pt x="35032" y="4819"/>
                  </a:lnTo>
                  <a:cubicBezTo>
                    <a:pt x="35032" y="3601"/>
                    <a:pt x="34052" y="2595"/>
                    <a:pt x="32808" y="2595"/>
                  </a:cubicBezTo>
                  <a:lnTo>
                    <a:pt x="2224" y="2595"/>
                  </a:lnTo>
                  <a:cubicBezTo>
                    <a:pt x="980" y="2595"/>
                    <a:pt x="0" y="3601"/>
                    <a:pt x="0" y="4819"/>
                  </a:cubicBezTo>
                  <a:lnTo>
                    <a:pt x="0" y="166607"/>
                  </a:lnTo>
                  <a:cubicBezTo>
                    <a:pt x="0" y="167825"/>
                    <a:pt x="980" y="168831"/>
                    <a:pt x="2224" y="168831"/>
                  </a:cubicBezTo>
                  <a:lnTo>
                    <a:pt x="33761" y="168831"/>
                  </a:lnTo>
                  <a:cubicBezTo>
                    <a:pt x="35006" y="168831"/>
                    <a:pt x="35985" y="167825"/>
                    <a:pt x="35985" y="166607"/>
                  </a:cubicBezTo>
                  <a:lnTo>
                    <a:pt x="35985" y="115926"/>
                  </a:lnTo>
                  <a:cubicBezTo>
                    <a:pt x="43399" y="122678"/>
                    <a:pt x="54706" y="126597"/>
                    <a:pt x="67443" y="126597"/>
                  </a:cubicBezTo>
                  <a:cubicBezTo>
                    <a:pt x="101151" y="126597"/>
                    <a:pt x="124691" y="100409"/>
                    <a:pt x="124691" y="62941"/>
                  </a:cubicBezTo>
                  <a:cubicBezTo>
                    <a:pt x="124691" y="25473"/>
                    <a:pt x="102157" y="0"/>
                    <a:pt x="68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31" name="Google Shape;1631;p83"/>
            <p:cNvSpPr/>
            <p:nvPr/>
          </p:nvSpPr>
          <p:spPr>
            <a:xfrm>
              <a:off x="898882" y="6303658"/>
              <a:ext cx="119474" cy="128291"/>
            </a:xfrm>
            <a:custGeom>
              <a:rect b="b" l="l" r="r" t="t"/>
              <a:pathLst>
                <a:path extrusionOk="0" h="128291" w="119474">
                  <a:moveTo>
                    <a:pt x="36515" y="48616"/>
                  </a:moveTo>
                  <a:cubicBezTo>
                    <a:pt x="38263" y="39242"/>
                    <a:pt x="46630" y="30054"/>
                    <a:pt x="60108" y="30054"/>
                  </a:cubicBezTo>
                  <a:cubicBezTo>
                    <a:pt x="75784" y="30054"/>
                    <a:pt x="82509" y="39269"/>
                    <a:pt x="83754" y="48616"/>
                  </a:cubicBezTo>
                  <a:lnTo>
                    <a:pt x="36515" y="48616"/>
                  </a:lnTo>
                  <a:close/>
                  <a:moveTo>
                    <a:pt x="59605" y="0"/>
                  </a:moveTo>
                  <a:cubicBezTo>
                    <a:pt x="43982" y="0"/>
                    <a:pt x="29260" y="6196"/>
                    <a:pt x="18138" y="17423"/>
                  </a:cubicBezTo>
                  <a:cubicBezTo>
                    <a:pt x="6434" y="29207"/>
                    <a:pt x="0" y="45650"/>
                    <a:pt x="0" y="63682"/>
                  </a:cubicBezTo>
                  <a:cubicBezTo>
                    <a:pt x="0" y="82933"/>
                    <a:pt x="6487" y="99376"/>
                    <a:pt x="18774" y="111239"/>
                  </a:cubicBezTo>
                  <a:cubicBezTo>
                    <a:pt x="30186" y="122228"/>
                    <a:pt x="45703" y="128292"/>
                    <a:pt x="62465" y="128292"/>
                  </a:cubicBezTo>
                  <a:cubicBezTo>
                    <a:pt x="94849" y="128292"/>
                    <a:pt x="112246" y="108326"/>
                    <a:pt x="117727" y="89685"/>
                  </a:cubicBezTo>
                  <a:cubicBezTo>
                    <a:pt x="118071" y="88520"/>
                    <a:pt x="117409" y="87275"/>
                    <a:pt x="116244" y="86931"/>
                  </a:cubicBezTo>
                  <a:lnTo>
                    <a:pt x="89897" y="79093"/>
                  </a:lnTo>
                  <a:cubicBezTo>
                    <a:pt x="88785" y="78776"/>
                    <a:pt x="87593" y="79358"/>
                    <a:pt x="87170" y="80470"/>
                  </a:cubicBezTo>
                  <a:cubicBezTo>
                    <a:pt x="83251" y="91300"/>
                    <a:pt x="75016" y="96808"/>
                    <a:pt x="62703" y="96808"/>
                  </a:cubicBezTo>
                  <a:cubicBezTo>
                    <a:pt x="48669" y="96808"/>
                    <a:pt x="37495" y="87461"/>
                    <a:pt x="35720" y="74698"/>
                  </a:cubicBezTo>
                  <a:lnTo>
                    <a:pt x="116773" y="74698"/>
                  </a:lnTo>
                  <a:cubicBezTo>
                    <a:pt x="117992" y="74698"/>
                    <a:pt x="118971" y="73692"/>
                    <a:pt x="118998" y="72500"/>
                  </a:cubicBezTo>
                  <a:cubicBezTo>
                    <a:pt x="119024" y="72368"/>
                    <a:pt x="119051" y="72050"/>
                    <a:pt x="119077" y="71600"/>
                  </a:cubicBezTo>
                  <a:cubicBezTo>
                    <a:pt x="119210" y="69852"/>
                    <a:pt x="119474" y="66251"/>
                    <a:pt x="119474" y="62756"/>
                  </a:cubicBezTo>
                  <a:cubicBezTo>
                    <a:pt x="119474" y="24070"/>
                    <a:pt x="96543" y="53"/>
                    <a:pt x="59605" y="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32" name="Google Shape;1632;p83"/>
            <p:cNvSpPr/>
            <p:nvPr/>
          </p:nvSpPr>
          <p:spPr>
            <a:xfrm>
              <a:off x="1038375" y="6303288"/>
              <a:ext cx="110974" cy="124266"/>
            </a:xfrm>
            <a:custGeom>
              <a:rect b="b" l="l" r="r" t="t"/>
              <a:pathLst>
                <a:path extrusionOk="0" h="124266" w="110974">
                  <a:moveTo>
                    <a:pt x="66516" y="26"/>
                  </a:moveTo>
                  <a:cubicBezTo>
                    <a:pt x="56401" y="26"/>
                    <a:pt x="43638" y="3548"/>
                    <a:pt x="35059" y="13028"/>
                  </a:cubicBezTo>
                  <a:lnTo>
                    <a:pt x="35059" y="5322"/>
                  </a:lnTo>
                  <a:cubicBezTo>
                    <a:pt x="35059" y="4104"/>
                    <a:pt x="34079" y="3098"/>
                    <a:pt x="32834" y="3098"/>
                  </a:cubicBezTo>
                  <a:lnTo>
                    <a:pt x="2251" y="3098"/>
                  </a:lnTo>
                  <a:cubicBezTo>
                    <a:pt x="1006" y="3098"/>
                    <a:pt x="0" y="4104"/>
                    <a:pt x="0" y="5322"/>
                  </a:cubicBezTo>
                  <a:lnTo>
                    <a:pt x="0" y="122043"/>
                  </a:lnTo>
                  <a:cubicBezTo>
                    <a:pt x="0" y="123261"/>
                    <a:pt x="1006" y="124267"/>
                    <a:pt x="2251" y="124267"/>
                  </a:cubicBezTo>
                  <a:lnTo>
                    <a:pt x="33788" y="124267"/>
                  </a:lnTo>
                  <a:cubicBezTo>
                    <a:pt x="35006" y="124267"/>
                    <a:pt x="36012" y="123261"/>
                    <a:pt x="36012" y="122043"/>
                  </a:cubicBezTo>
                  <a:lnTo>
                    <a:pt x="36012" y="54891"/>
                  </a:lnTo>
                  <a:cubicBezTo>
                    <a:pt x="36012" y="43955"/>
                    <a:pt x="42076" y="32914"/>
                    <a:pt x="55606" y="32914"/>
                  </a:cubicBezTo>
                  <a:cubicBezTo>
                    <a:pt x="72447" y="32914"/>
                    <a:pt x="74963" y="46100"/>
                    <a:pt x="74963" y="53938"/>
                  </a:cubicBezTo>
                  <a:lnTo>
                    <a:pt x="74963" y="122016"/>
                  </a:lnTo>
                  <a:cubicBezTo>
                    <a:pt x="74963" y="123234"/>
                    <a:pt x="75969" y="124240"/>
                    <a:pt x="77187" y="124240"/>
                  </a:cubicBezTo>
                  <a:lnTo>
                    <a:pt x="108750" y="124240"/>
                  </a:lnTo>
                  <a:cubicBezTo>
                    <a:pt x="109968" y="124240"/>
                    <a:pt x="110975" y="123234"/>
                    <a:pt x="110975" y="122016"/>
                  </a:cubicBezTo>
                  <a:lnTo>
                    <a:pt x="110975" y="48483"/>
                  </a:lnTo>
                  <a:cubicBezTo>
                    <a:pt x="110975" y="18588"/>
                    <a:pt x="93948" y="0"/>
                    <a:pt x="665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 1 1" showMasterSp="0">
  <p:cSld name="1_Title and Content_1_1">
    <p:bg>
      <p:bgPr>
        <a:solidFill>
          <a:schemeClr val="accent1"/>
        </a:solidFill>
      </p:bgPr>
    </p:bg>
    <p:spTree>
      <p:nvGrpSpPr>
        <p:cNvPr id="1633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Google Shape;1634;p84"/>
          <p:cNvSpPr/>
          <p:nvPr/>
        </p:nvSpPr>
        <p:spPr>
          <a:xfrm>
            <a:off x="3965475" y="0"/>
            <a:ext cx="5178600" cy="51435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5" name="Google Shape;1635;p84"/>
          <p:cNvSpPr txBox="1"/>
          <p:nvPr>
            <p:ph idx="1" type="body"/>
          </p:nvPr>
        </p:nvSpPr>
        <p:spPr>
          <a:xfrm>
            <a:off x="359569" y="356212"/>
            <a:ext cx="3283800" cy="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>
                <a:latin typeface="Crimson Pro"/>
                <a:ea typeface="Crimson Pro"/>
                <a:cs typeface="Crimson Pro"/>
                <a:sym typeface="Crimson Pro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36" name="Google Shape;1636;p84"/>
          <p:cNvSpPr txBox="1"/>
          <p:nvPr>
            <p:ph type="title"/>
          </p:nvPr>
        </p:nvSpPr>
        <p:spPr>
          <a:xfrm>
            <a:off x="359569" y="1463569"/>
            <a:ext cx="3283800" cy="744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Crimson Pro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37" name="Google Shape;1637;p84"/>
          <p:cNvSpPr txBox="1"/>
          <p:nvPr>
            <p:ph idx="2" type="body"/>
          </p:nvPr>
        </p:nvSpPr>
        <p:spPr>
          <a:xfrm>
            <a:off x="359569" y="2571750"/>
            <a:ext cx="32838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200"/>
              <a:buChar char="•"/>
              <a:defRPr/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DM Sans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38" name="Google Shape;1638;p84"/>
          <p:cNvSpPr txBox="1"/>
          <p:nvPr>
            <p:ph idx="3" type="body"/>
          </p:nvPr>
        </p:nvSpPr>
        <p:spPr>
          <a:xfrm>
            <a:off x="359569" y="2218814"/>
            <a:ext cx="32838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sz="1500">
                <a:latin typeface="Crimson Pro"/>
                <a:ea typeface="Crimson Pro"/>
                <a:cs typeface="Crimson Pro"/>
                <a:sym typeface="Crimson Pro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b="1" sz="1400"/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>
                <a:solidFill>
                  <a:schemeClr val="dk2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>
                <a:solidFill>
                  <a:schemeClr val="dk2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>
                <a:solidFill>
                  <a:schemeClr val="dk2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39" name="Google Shape;1639;p84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640" name="Google Shape;1640;p84"/>
          <p:cNvGrpSpPr/>
          <p:nvPr/>
        </p:nvGrpSpPr>
        <p:grpSpPr>
          <a:xfrm>
            <a:off x="8281988" y="4686218"/>
            <a:ext cx="502443" cy="168387"/>
            <a:chOff x="479425" y="6248291"/>
            <a:chExt cx="669924" cy="224516"/>
          </a:xfrm>
        </p:grpSpPr>
        <p:sp>
          <p:nvSpPr>
            <p:cNvPr id="1641" name="Google Shape;1641;p84"/>
            <p:cNvSpPr/>
            <p:nvPr/>
          </p:nvSpPr>
          <p:spPr>
            <a:xfrm>
              <a:off x="479425" y="6254460"/>
              <a:ext cx="130354" cy="172617"/>
            </a:xfrm>
            <a:custGeom>
              <a:rect b="b" l="l" r="r" t="t"/>
              <a:pathLst>
                <a:path extrusionOk="0" h="172617" w="130354">
                  <a:moveTo>
                    <a:pt x="92227" y="54176"/>
                  </a:moveTo>
                  <a:cubicBezTo>
                    <a:pt x="92227" y="67151"/>
                    <a:pt x="82986" y="75201"/>
                    <a:pt x="68131" y="75201"/>
                  </a:cubicBezTo>
                  <a:lnTo>
                    <a:pt x="37415" y="75201"/>
                  </a:lnTo>
                  <a:lnTo>
                    <a:pt x="37415" y="32914"/>
                  </a:lnTo>
                  <a:lnTo>
                    <a:pt x="68131" y="32914"/>
                  </a:lnTo>
                  <a:cubicBezTo>
                    <a:pt x="83198" y="32914"/>
                    <a:pt x="92227" y="40857"/>
                    <a:pt x="92227" y="54176"/>
                  </a:cubicBezTo>
                  <a:close/>
                  <a:moveTo>
                    <a:pt x="95272" y="102951"/>
                  </a:moveTo>
                  <a:cubicBezTo>
                    <a:pt x="117144" y="95563"/>
                    <a:pt x="130119" y="77425"/>
                    <a:pt x="130119" y="53938"/>
                  </a:cubicBezTo>
                  <a:cubicBezTo>
                    <a:pt x="130119" y="22190"/>
                    <a:pt x="107162" y="0"/>
                    <a:pt x="74274" y="0"/>
                  </a:cubicBez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70394"/>
                  </a:lnTo>
                  <a:cubicBezTo>
                    <a:pt x="0" y="171638"/>
                    <a:pt x="1006" y="172618"/>
                    <a:pt x="2224" y="172618"/>
                  </a:cubicBezTo>
                  <a:lnTo>
                    <a:pt x="35191" y="172618"/>
                  </a:lnTo>
                  <a:cubicBezTo>
                    <a:pt x="36435" y="172618"/>
                    <a:pt x="37415" y="171638"/>
                    <a:pt x="37415" y="170394"/>
                  </a:cubicBezTo>
                  <a:lnTo>
                    <a:pt x="37415" y="107876"/>
                  </a:lnTo>
                  <a:lnTo>
                    <a:pt x="57275" y="107876"/>
                  </a:lnTo>
                  <a:lnTo>
                    <a:pt x="89632" y="171400"/>
                  </a:lnTo>
                  <a:cubicBezTo>
                    <a:pt x="90003" y="172168"/>
                    <a:pt x="90771" y="172618"/>
                    <a:pt x="91592" y="172618"/>
                  </a:cubicBezTo>
                  <a:lnTo>
                    <a:pt x="128133" y="172618"/>
                  </a:lnTo>
                  <a:cubicBezTo>
                    <a:pt x="128901" y="172618"/>
                    <a:pt x="129642" y="172221"/>
                    <a:pt x="130040" y="171559"/>
                  </a:cubicBezTo>
                  <a:cubicBezTo>
                    <a:pt x="130437" y="170897"/>
                    <a:pt x="130463" y="170049"/>
                    <a:pt x="130093" y="169361"/>
                  </a:cubicBezTo>
                  <a:lnTo>
                    <a:pt x="95272" y="10295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42" name="Google Shape;1642;p84"/>
            <p:cNvSpPr/>
            <p:nvPr/>
          </p:nvSpPr>
          <p:spPr>
            <a:xfrm>
              <a:off x="627814" y="6279827"/>
              <a:ext cx="43399" cy="43399"/>
            </a:xfrm>
            <a:custGeom>
              <a:rect b="b" l="l" r="r" t="t"/>
              <a:pathLst>
                <a:path extrusionOk="0" h="43399" w="43399">
                  <a:moveTo>
                    <a:pt x="21713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399"/>
                    <a:pt x="21713" y="43399"/>
                  </a:cubicBezTo>
                  <a:cubicBezTo>
                    <a:pt x="33496" y="43399"/>
                    <a:pt x="43399" y="33761"/>
                    <a:pt x="43399" y="21951"/>
                  </a:cubicBezTo>
                  <a:cubicBezTo>
                    <a:pt x="43399" y="10142"/>
                    <a:pt x="33867" y="0"/>
                    <a:pt x="21713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43" name="Google Shape;1643;p84"/>
            <p:cNvSpPr/>
            <p:nvPr/>
          </p:nvSpPr>
          <p:spPr>
            <a:xfrm>
              <a:off x="631521" y="6337949"/>
              <a:ext cx="36011" cy="89393"/>
            </a:xfrm>
            <a:custGeom>
              <a:rect b="b" l="l" r="r" t="t"/>
              <a:pathLst>
                <a:path extrusionOk="0" h="89393" w="36011">
                  <a:moveTo>
                    <a:pt x="33788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87169"/>
                  </a:lnTo>
                  <a:cubicBezTo>
                    <a:pt x="0" y="88387"/>
                    <a:pt x="1006" y="89394"/>
                    <a:pt x="2224" y="89394"/>
                  </a:cubicBezTo>
                  <a:lnTo>
                    <a:pt x="33788" y="89394"/>
                  </a:lnTo>
                  <a:cubicBezTo>
                    <a:pt x="35006" y="89394"/>
                    <a:pt x="36012" y="88387"/>
                    <a:pt x="36012" y="87169"/>
                  </a:cubicBezTo>
                  <a:lnTo>
                    <a:pt x="36012" y="2224"/>
                  </a:lnTo>
                  <a:cubicBezTo>
                    <a:pt x="36012" y="1006"/>
                    <a:pt x="35006" y="0"/>
                    <a:pt x="33788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44" name="Google Shape;1644;p84"/>
            <p:cNvSpPr/>
            <p:nvPr/>
          </p:nvSpPr>
          <p:spPr>
            <a:xfrm>
              <a:off x="697084" y="6306412"/>
              <a:ext cx="35985" cy="121168"/>
            </a:xfrm>
            <a:custGeom>
              <a:rect b="b" l="l" r="r" t="t"/>
              <a:pathLst>
                <a:path extrusionOk="0" h="121168" w="35985">
                  <a:moveTo>
                    <a:pt x="33761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18944"/>
                  </a:lnTo>
                  <a:cubicBezTo>
                    <a:pt x="0" y="120163"/>
                    <a:pt x="1006" y="121169"/>
                    <a:pt x="2224" y="121169"/>
                  </a:cubicBezTo>
                  <a:lnTo>
                    <a:pt x="33761" y="121169"/>
                  </a:lnTo>
                  <a:cubicBezTo>
                    <a:pt x="35006" y="121169"/>
                    <a:pt x="35985" y="120163"/>
                    <a:pt x="35985" y="118944"/>
                  </a:cubicBezTo>
                  <a:lnTo>
                    <a:pt x="35985" y="2224"/>
                  </a:lnTo>
                  <a:cubicBezTo>
                    <a:pt x="35985" y="1006"/>
                    <a:pt x="35006" y="0"/>
                    <a:pt x="33761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45" name="Google Shape;1645;p84"/>
            <p:cNvSpPr/>
            <p:nvPr/>
          </p:nvSpPr>
          <p:spPr>
            <a:xfrm>
              <a:off x="693377" y="6248291"/>
              <a:ext cx="43399" cy="43425"/>
            </a:xfrm>
            <a:custGeom>
              <a:rect b="b" l="l" r="r" t="t"/>
              <a:pathLst>
                <a:path extrusionOk="0" h="43425" w="43399">
                  <a:moveTo>
                    <a:pt x="21686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426"/>
                    <a:pt x="21686" y="43426"/>
                  </a:cubicBezTo>
                  <a:cubicBezTo>
                    <a:pt x="33443" y="43426"/>
                    <a:pt x="43399" y="33787"/>
                    <a:pt x="43399" y="21951"/>
                  </a:cubicBezTo>
                  <a:cubicBezTo>
                    <a:pt x="43399" y="10115"/>
                    <a:pt x="33867" y="0"/>
                    <a:pt x="21686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46" name="Google Shape;1646;p84"/>
            <p:cNvSpPr/>
            <p:nvPr/>
          </p:nvSpPr>
          <p:spPr>
            <a:xfrm>
              <a:off x="762011" y="6303976"/>
              <a:ext cx="124690" cy="168831"/>
            </a:xfrm>
            <a:custGeom>
              <a:rect b="b" l="l" r="r" t="t"/>
              <a:pathLst>
                <a:path extrusionOk="0" h="168831" w="124690">
                  <a:moveTo>
                    <a:pt x="89182" y="63179"/>
                  </a:moveTo>
                  <a:cubicBezTo>
                    <a:pt x="89182" y="81582"/>
                    <a:pt x="78432" y="93922"/>
                    <a:pt x="62465" y="93922"/>
                  </a:cubicBezTo>
                  <a:cubicBezTo>
                    <a:pt x="46498" y="93922"/>
                    <a:pt x="35509" y="81291"/>
                    <a:pt x="35509" y="63179"/>
                  </a:cubicBezTo>
                  <a:cubicBezTo>
                    <a:pt x="35509" y="45068"/>
                    <a:pt x="46339" y="32675"/>
                    <a:pt x="62465" y="32675"/>
                  </a:cubicBezTo>
                  <a:cubicBezTo>
                    <a:pt x="78590" y="32675"/>
                    <a:pt x="89182" y="44935"/>
                    <a:pt x="89182" y="63179"/>
                  </a:cubicBezTo>
                  <a:close/>
                  <a:moveTo>
                    <a:pt x="68634" y="0"/>
                  </a:moveTo>
                  <a:cubicBezTo>
                    <a:pt x="54971" y="0"/>
                    <a:pt x="42552" y="4766"/>
                    <a:pt x="35032" y="12498"/>
                  </a:cubicBezTo>
                  <a:lnTo>
                    <a:pt x="35032" y="4819"/>
                  </a:lnTo>
                  <a:cubicBezTo>
                    <a:pt x="35032" y="3601"/>
                    <a:pt x="34052" y="2595"/>
                    <a:pt x="32808" y="2595"/>
                  </a:cubicBezTo>
                  <a:lnTo>
                    <a:pt x="2224" y="2595"/>
                  </a:lnTo>
                  <a:cubicBezTo>
                    <a:pt x="980" y="2595"/>
                    <a:pt x="0" y="3601"/>
                    <a:pt x="0" y="4819"/>
                  </a:cubicBezTo>
                  <a:lnTo>
                    <a:pt x="0" y="166607"/>
                  </a:lnTo>
                  <a:cubicBezTo>
                    <a:pt x="0" y="167825"/>
                    <a:pt x="980" y="168831"/>
                    <a:pt x="2224" y="168831"/>
                  </a:cubicBezTo>
                  <a:lnTo>
                    <a:pt x="33761" y="168831"/>
                  </a:lnTo>
                  <a:cubicBezTo>
                    <a:pt x="35006" y="168831"/>
                    <a:pt x="35985" y="167825"/>
                    <a:pt x="35985" y="166607"/>
                  </a:cubicBezTo>
                  <a:lnTo>
                    <a:pt x="35985" y="115926"/>
                  </a:lnTo>
                  <a:cubicBezTo>
                    <a:pt x="43399" y="122678"/>
                    <a:pt x="54706" y="126597"/>
                    <a:pt x="67443" y="126597"/>
                  </a:cubicBezTo>
                  <a:cubicBezTo>
                    <a:pt x="101151" y="126597"/>
                    <a:pt x="124691" y="100409"/>
                    <a:pt x="124691" y="62941"/>
                  </a:cubicBezTo>
                  <a:cubicBezTo>
                    <a:pt x="124691" y="25473"/>
                    <a:pt x="102157" y="0"/>
                    <a:pt x="68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47" name="Google Shape;1647;p84"/>
            <p:cNvSpPr/>
            <p:nvPr/>
          </p:nvSpPr>
          <p:spPr>
            <a:xfrm>
              <a:off x="898882" y="6303658"/>
              <a:ext cx="119474" cy="128291"/>
            </a:xfrm>
            <a:custGeom>
              <a:rect b="b" l="l" r="r" t="t"/>
              <a:pathLst>
                <a:path extrusionOk="0" h="128291" w="119474">
                  <a:moveTo>
                    <a:pt x="36515" y="48616"/>
                  </a:moveTo>
                  <a:cubicBezTo>
                    <a:pt x="38263" y="39242"/>
                    <a:pt x="46630" y="30054"/>
                    <a:pt x="60108" y="30054"/>
                  </a:cubicBezTo>
                  <a:cubicBezTo>
                    <a:pt x="75784" y="30054"/>
                    <a:pt x="82509" y="39269"/>
                    <a:pt x="83754" y="48616"/>
                  </a:cubicBezTo>
                  <a:lnTo>
                    <a:pt x="36515" y="48616"/>
                  </a:lnTo>
                  <a:close/>
                  <a:moveTo>
                    <a:pt x="59605" y="0"/>
                  </a:moveTo>
                  <a:cubicBezTo>
                    <a:pt x="43982" y="0"/>
                    <a:pt x="29260" y="6196"/>
                    <a:pt x="18138" y="17423"/>
                  </a:cubicBezTo>
                  <a:cubicBezTo>
                    <a:pt x="6434" y="29207"/>
                    <a:pt x="0" y="45650"/>
                    <a:pt x="0" y="63682"/>
                  </a:cubicBezTo>
                  <a:cubicBezTo>
                    <a:pt x="0" y="82933"/>
                    <a:pt x="6487" y="99376"/>
                    <a:pt x="18774" y="111239"/>
                  </a:cubicBezTo>
                  <a:cubicBezTo>
                    <a:pt x="30186" y="122228"/>
                    <a:pt x="45703" y="128292"/>
                    <a:pt x="62465" y="128292"/>
                  </a:cubicBezTo>
                  <a:cubicBezTo>
                    <a:pt x="94849" y="128292"/>
                    <a:pt x="112246" y="108326"/>
                    <a:pt x="117727" y="89685"/>
                  </a:cubicBezTo>
                  <a:cubicBezTo>
                    <a:pt x="118071" y="88520"/>
                    <a:pt x="117409" y="87275"/>
                    <a:pt x="116244" y="86931"/>
                  </a:cubicBezTo>
                  <a:lnTo>
                    <a:pt x="89897" y="79093"/>
                  </a:lnTo>
                  <a:cubicBezTo>
                    <a:pt x="88785" y="78776"/>
                    <a:pt x="87593" y="79358"/>
                    <a:pt x="87170" y="80470"/>
                  </a:cubicBezTo>
                  <a:cubicBezTo>
                    <a:pt x="83251" y="91300"/>
                    <a:pt x="75016" y="96808"/>
                    <a:pt x="62703" y="96808"/>
                  </a:cubicBezTo>
                  <a:cubicBezTo>
                    <a:pt x="48669" y="96808"/>
                    <a:pt x="37495" y="87461"/>
                    <a:pt x="35720" y="74698"/>
                  </a:cubicBezTo>
                  <a:lnTo>
                    <a:pt x="116773" y="74698"/>
                  </a:lnTo>
                  <a:cubicBezTo>
                    <a:pt x="117992" y="74698"/>
                    <a:pt x="118971" y="73692"/>
                    <a:pt x="118998" y="72500"/>
                  </a:cubicBezTo>
                  <a:cubicBezTo>
                    <a:pt x="119024" y="72368"/>
                    <a:pt x="119051" y="72050"/>
                    <a:pt x="119077" y="71600"/>
                  </a:cubicBezTo>
                  <a:cubicBezTo>
                    <a:pt x="119210" y="69852"/>
                    <a:pt x="119474" y="66251"/>
                    <a:pt x="119474" y="62756"/>
                  </a:cubicBezTo>
                  <a:cubicBezTo>
                    <a:pt x="119474" y="24070"/>
                    <a:pt x="96543" y="53"/>
                    <a:pt x="59605" y="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48" name="Google Shape;1648;p84"/>
            <p:cNvSpPr/>
            <p:nvPr/>
          </p:nvSpPr>
          <p:spPr>
            <a:xfrm>
              <a:off x="1038375" y="6303288"/>
              <a:ext cx="110974" cy="124266"/>
            </a:xfrm>
            <a:custGeom>
              <a:rect b="b" l="l" r="r" t="t"/>
              <a:pathLst>
                <a:path extrusionOk="0" h="124266" w="110974">
                  <a:moveTo>
                    <a:pt x="66516" y="26"/>
                  </a:moveTo>
                  <a:cubicBezTo>
                    <a:pt x="56401" y="26"/>
                    <a:pt x="43638" y="3548"/>
                    <a:pt x="35059" y="13028"/>
                  </a:cubicBezTo>
                  <a:lnTo>
                    <a:pt x="35059" y="5322"/>
                  </a:lnTo>
                  <a:cubicBezTo>
                    <a:pt x="35059" y="4104"/>
                    <a:pt x="34079" y="3098"/>
                    <a:pt x="32834" y="3098"/>
                  </a:cubicBezTo>
                  <a:lnTo>
                    <a:pt x="2251" y="3098"/>
                  </a:lnTo>
                  <a:cubicBezTo>
                    <a:pt x="1006" y="3098"/>
                    <a:pt x="0" y="4104"/>
                    <a:pt x="0" y="5322"/>
                  </a:cubicBezTo>
                  <a:lnTo>
                    <a:pt x="0" y="122043"/>
                  </a:lnTo>
                  <a:cubicBezTo>
                    <a:pt x="0" y="123261"/>
                    <a:pt x="1006" y="124267"/>
                    <a:pt x="2251" y="124267"/>
                  </a:cubicBezTo>
                  <a:lnTo>
                    <a:pt x="33788" y="124267"/>
                  </a:lnTo>
                  <a:cubicBezTo>
                    <a:pt x="35006" y="124267"/>
                    <a:pt x="36012" y="123261"/>
                    <a:pt x="36012" y="122043"/>
                  </a:cubicBezTo>
                  <a:lnTo>
                    <a:pt x="36012" y="54891"/>
                  </a:lnTo>
                  <a:cubicBezTo>
                    <a:pt x="36012" y="43955"/>
                    <a:pt x="42076" y="32914"/>
                    <a:pt x="55606" y="32914"/>
                  </a:cubicBezTo>
                  <a:cubicBezTo>
                    <a:pt x="72447" y="32914"/>
                    <a:pt x="74963" y="46100"/>
                    <a:pt x="74963" y="53938"/>
                  </a:cubicBezTo>
                  <a:lnTo>
                    <a:pt x="74963" y="122016"/>
                  </a:lnTo>
                  <a:cubicBezTo>
                    <a:pt x="74963" y="123234"/>
                    <a:pt x="75969" y="124240"/>
                    <a:pt x="77187" y="124240"/>
                  </a:cubicBezTo>
                  <a:lnTo>
                    <a:pt x="108750" y="124240"/>
                  </a:lnTo>
                  <a:cubicBezTo>
                    <a:pt x="109968" y="124240"/>
                    <a:pt x="110975" y="123234"/>
                    <a:pt x="110975" y="122016"/>
                  </a:cubicBezTo>
                  <a:lnTo>
                    <a:pt x="110975" y="48483"/>
                  </a:lnTo>
                  <a:cubicBezTo>
                    <a:pt x="110975" y="18588"/>
                    <a:pt x="93948" y="0"/>
                    <a:pt x="665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 1 1 1" showMasterSp="0">
  <p:cSld name="1_Title and Content_1_1_1">
    <p:bg>
      <p:bgPr>
        <a:solidFill>
          <a:schemeClr val="accent4"/>
        </a:solidFill>
      </p:bgPr>
    </p:bg>
    <p:spTree>
      <p:nvGrpSpPr>
        <p:cNvPr id="1649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p85"/>
          <p:cNvSpPr/>
          <p:nvPr/>
        </p:nvSpPr>
        <p:spPr>
          <a:xfrm>
            <a:off x="3965475" y="0"/>
            <a:ext cx="5178600" cy="51435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1" name="Google Shape;1651;p85"/>
          <p:cNvSpPr txBox="1"/>
          <p:nvPr>
            <p:ph idx="1" type="body"/>
          </p:nvPr>
        </p:nvSpPr>
        <p:spPr>
          <a:xfrm>
            <a:off x="359569" y="356212"/>
            <a:ext cx="3283800" cy="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52" name="Google Shape;1652;p85"/>
          <p:cNvSpPr txBox="1"/>
          <p:nvPr>
            <p:ph type="title"/>
          </p:nvPr>
        </p:nvSpPr>
        <p:spPr>
          <a:xfrm>
            <a:off x="359569" y="1463569"/>
            <a:ext cx="3283800" cy="744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rimson Pr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53" name="Google Shape;1653;p85"/>
          <p:cNvSpPr txBox="1"/>
          <p:nvPr>
            <p:ph idx="2" type="body"/>
          </p:nvPr>
        </p:nvSpPr>
        <p:spPr>
          <a:xfrm>
            <a:off x="359569" y="2571750"/>
            <a:ext cx="32838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1pPr>
            <a:lvl2pPr indent="-2984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DM Sans"/>
              <a:buChar char="–"/>
              <a:defRPr>
                <a:solidFill>
                  <a:schemeClr val="lt1"/>
                </a:solidFill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>
                <a:solidFill>
                  <a:schemeClr val="lt1"/>
                </a:solidFill>
              </a:defRPr>
            </a:lvl3pPr>
            <a:lvl4pPr indent="-2794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>
                <a:solidFill>
                  <a:schemeClr val="lt1"/>
                </a:solidFill>
              </a:defRPr>
            </a:lvl4pPr>
            <a:lvl5pPr indent="-2794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54" name="Google Shape;1654;p85"/>
          <p:cNvSpPr txBox="1"/>
          <p:nvPr>
            <p:ph idx="3" type="body"/>
          </p:nvPr>
        </p:nvSpPr>
        <p:spPr>
          <a:xfrm>
            <a:off x="359569" y="2218814"/>
            <a:ext cx="32838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0" sz="1500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>
                <a:solidFill>
                  <a:schemeClr val="lt1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>
                <a:solidFill>
                  <a:schemeClr val="lt1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>
                <a:solidFill>
                  <a:schemeClr val="lt1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>
                <a:solidFill>
                  <a:schemeClr val="lt1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55" name="Google Shape;1655;p85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656" name="Google Shape;1656;p85"/>
          <p:cNvGrpSpPr/>
          <p:nvPr/>
        </p:nvGrpSpPr>
        <p:grpSpPr>
          <a:xfrm>
            <a:off x="8281988" y="4686218"/>
            <a:ext cx="502443" cy="168387"/>
            <a:chOff x="479425" y="6248291"/>
            <a:chExt cx="669924" cy="224516"/>
          </a:xfrm>
        </p:grpSpPr>
        <p:sp>
          <p:nvSpPr>
            <p:cNvPr id="1657" name="Google Shape;1657;p85"/>
            <p:cNvSpPr/>
            <p:nvPr/>
          </p:nvSpPr>
          <p:spPr>
            <a:xfrm>
              <a:off x="479425" y="6254460"/>
              <a:ext cx="130354" cy="172617"/>
            </a:xfrm>
            <a:custGeom>
              <a:rect b="b" l="l" r="r" t="t"/>
              <a:pathLst>
                <a:path extrusionOk="0" h="172617" w="130354">
                  <a:moveTo>
                    <a:pt x="92227" y="54176"/>
                  </a:moveTo>
                  <a:cubicBezTo>
                    <a:pt x="92227" y="67151"/>
                    <a:pt x="82986" y="75201"/>
                    <a:pt x="68131" y="75201"/>
                  </a:cubicBezTo>
                  <a:lnTo>
                    <a:pt x="37415" y="75201"/>
                  </a:lnTo>
                  <a:lnTo>
                    <a:pt x="37415" y="32914"/>
                  </a:lnTo>
                  <a:lnTo>
                    <a:pt x="68131" y="32914"/>
                  </a:lnTo>
                  <a:cubicBezTo>
                    <a:pt x="83198" y="32914"/>
                    <a:pt x="92227" y="40857"/>
                    <a:pt x="92227" y="54176"/>
                  </a:cubicBezTo>
                  <a:close/>
                  <a:moveTo>
                    <a:pt x="95272" y="102951"/>
                  </a:moveTo>
                  <a:cubicBezTo>
                    <a:pt x="117144" y="95563"/>
                    <a:pt x="130119" y="77425"/>
                    <a:pt x="130119" y="53938"/>
                  </a:cubicBezTo>
                  <a:cubicBezTo>
                    <a:pt x="130119" y="22190"/>
                    <a:pt x="107162" y="0"/>
                    <a:pt x="74274" y="0"/>
                  </a:cubicBez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70394"/>
                  </a:lnTo>
                  <a:cubicBezTo>
                    <a:pt x="0" y="171638"/>
                    <a:pt x="1006" y="172618"/>
                    <a:pt x="2224" y="172618"/>
                  </a:cubicBezTo>
                  <a:lnTo>
                    <a:pt x="35191" y="172618"/>
                  </a:lnTo>
                  <a:cubicBezTo>
                    <a:pt x="36435" y="172618"/>
                    <a:pt x="37415" y="171638"/>
                    <a:pt x="37415" y="170394"/>
                  </a:cubicBezTo>
                  <a:lnTo>
                    <a:pt x="37415" y="107876"/>
                  </a:lnTo>
                  <a:lnTo>
                    <a:pt x="57275" y="107876"/>
                  </a:lnTo>
                  <a:lnTo>
                    <a:pt x="89632" y="171400"/>
                  </a:lnTo>
                  <a:cubicBezTo>
                    <a:pt x="90003" y="172168"/>
                    <a:pt x="90771" y="172618"/>
                    <a:pt x="91592" y="172618"/>
                  </a:cubicBezTo>
                  <a:lnTo>
                    <a:pt x="128133" y="172618"/>
                  </a:lnTo>
                  <a:cubicBezTo>
                    <a:pt x="128901" y="172618"/>
                    <a:pt x="129642" y="172221"/>
                    <a:pt x="130040" y="171559"/>
                  </a:cubicBezTo>
                  <a:cubicBezTo>
                    <a:pt x="130437" y="170897"/>
                    <a:pt x="130463" y="170049"/>
                    <a:pt x="130093" y="169361"/>
                  </a:cubicBezTo>
                  <a:lnTo>
                    <a:pt x="95272" y="10295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58" name="Google Shape;1658;p85"/>
            <p:cNvSpPr/>
            <p:nvPr/>
          </p:nvSpPr>
          <p:spPr>
            <a:xfrm>
              <a:off x="627814" y="6279827"/>
              <a:ext cx="43399" cy="43399"/>
            </a:xfrm>
            <a:custGeom>
              <a:rect b="b" l="l" r="r" t="t"/>
              <a:pathLst>
                <a:path extrusionOk="0" h="43399" w="43399">
                  <a:moveTo>
                    <a:pt x="21713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399"/>
                    <a:pt x="21713" y="43399"/>
                  </a:cubicBezTo>
                  <a:cubicBezTo>
                    <a:pt x="33496" y="43399"/>
                    <a:pt x="43399" y="33761"/>
                    <a:pt x="43399" y="21951"/>
                  </a:cubicBezTo>
                  <a:cubicBezTo>
                    <a:pt x="43399" y="10142"/>
                    <a:pt x="33867" y="0"/>
                    <a:pt x="21713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59" name="Google Shape;1659;p85"/>
            <p:cNvSpPr/>
            <p:nvPr/>
          </p:nvSpPr>
          <p:spPr>
            <a:xfrm>
              <a:off x="631521" y="6337949"/>
              <a:ext cx="36011" cy="89393"/>
            </a:xfrm>
            <a:custGeom>
              <a:rect b="b" l="l" r="r" t="t"/>
              <a:pathLst>
                <a:path extrusionOk="0" h="89393" w="36011">
                  <a:moveTo>
                    <a:pt x="33788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87169"/>
                  </a:lnTo>
                  <a:cubicBezTo>
                    <a:pt x="0" y="88387"/>
                    <a:pt x="1006" y="89394"/>
                    <a:pt x="2224" y="89394"/>
                  </a:cubicBezTo>
                  <a:lnTo>
                    <a:pt x="33788" y="89394"/>
                  </a:lnTo>
                  <a:cubicBezTo>
                    <a:pt x="35006" y="89394"/>
                    <a:pt x="36012" y="88387"/>
                    <a:pt x="36012" y="87169"/>
                  </a:cubicBezTo>
                  <a:lnTo>
                    <a:pt x="36012" y="2224"/>
                  </a:lnTo>
                  <a:cubicBezTo>
                    <a:pt x="36012" y="1006"/>
                    <a:pt x="35006" y="0"/>
                    <a:pt x="33788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60" name="Google Shape;1660;p85"/>
            <p:cNvSpPr/>
            <p:nvPr/>
          </p:nvSpPr>
          <p:spPr>
            <a:xfrm>
              <a:off x="697084" y="6306412"/>
              <a:ext cx="35985" cy="121168"/>
            </a:xfrm>
            <a:custGeom>
              <a:rect b="b" l="l" r="r" t="t"/>
              <a:pathLst>
                <a:path extrusionOk="0" h="121168" w="35985">
                  <a:moveTo>
                    <a:pt x="33761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18944"/>
                  </a:lnTo>
                  <a:cubicBezTo>
                    <a:pt x="0" y="120163"/>
                    <a:pt x="1006" y="121169"/>
                    <a:pt x="2224" y="121169"/>
                  </a:cubicBezTo>
                  <a:lnTo>
                    <a:pt x="33761" y="121169"/>
                  </a:lnTo>
                  <a:cubicBezTo>
                    <a:pt x="35006" y="121169"/>
                    <a:pt x="35985" y="120163"/>
                    <a:pt x="35985" y="118944"/>
                  </a:cubicBezTo>
                  <a:lnTo>
                    <a:pt x="35985" y="2224"/>
                  </a:lnTo>
                  <a:cubicBezTo>
                    <a:pt x="35985" y="1006"/>
                    <a:pt x="35006" y="0"/>
                    <a:pt x="33761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61" name="Google Shape;1661;p85"/>
            <p:cNvSpPr/>
            <p:nvPr/>
          </p:nvSpPr>
          <p:spPr>
            <a:xfrm>
              <a:off x="693377" y="6248291"/>
              <a:ext cx="43399" cy="43425"/>
            </a:xfrm>
            <a:custGeom>
              <a:rect b="b" l="l" r="r" t="t"/>
              <a:pathLst>
                <a:path extrusionOk="0" h="43425" w="43399">
                  <a:moveTo>
                    <a:pt x="21686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426"/>
                    <a:pt x="21686" y="43426"/>
                  </a:cubicBezTo>
                  <a:cubicBezTo>
                    <a:pt x="33443" y="43426"/>
                    <a:pt x="43399" y="33787"/>
                    <a:pt x="43399" y="21951"/>
                  </a:cubicBezTo>
                  <a:cubicBezTo>
                    <a:pt x="43399" y="10115"/>
                    <a:pt x="33867" y="0"/>
                    <a:pt x="21686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62" name="Google Shape;1662;p85"/>
            <p:cNvSpPr/>
            <p:nvPr/>
          </p:nvSpPr>
          <p:spPr>
            <a:xfrm>
              <a:off x="762011" y="6303976"/>
              <a:ext cx="124690" cy="168831"/>
            </a:xfrm>
            <a:custGeom>
              <a:rect b="b" l="l" r="r" t="t"/>
              <a:pathLst>
                <a:path extrusionOk="0" h="168831" w="124690">
                  <a:moveTo>
                    <a:pt x="89182" y="63179"/>
                  </a:moveTo>
                  <a:cubicBezTo>
                    <a:pt x="89182" y="81582"/>
                    <a:pt x="78432" y="93922"/>
                    <a:pt x="62465" y="93922"/>
                  </a:cubicBezTo>
                  <a:cubicBezTo>
                    <a:pt x="46498" y="93922"/>
                    <a:pt x="35509" y="81291"/>
                    <a:pt x="35509" y="63179"/>
                  </a:cubicBezTo>
                  <a:cubicBezTo>
                    <a:pt x="35509" y="45068"/>
                    <a:pt x="46339" y="32675"/>
                    <a:pt x="62465" y="32675"/>
                  </a:cubicBezTo>
                  <a:cubicBezTo>
                    <a:pt x="78590" y="32675"/>
                    <a:pt x="89182" y="44935"/>
                    <a:pt x="89182" y="63179"/>
                  </a:cubicBezTo>
                  <a:close/>
                  <a:moveTo>
                    <a:pt x="68634" y="0"/>
                  </a:moveTo>
                  <a:cubicBezTo>
                    <a:pt x="54971" y="0"/>
                    <a:pt x="42552" y="4766"/>
                    <a:pt x="35032" y="12498"/>
                  </a:cubicBezTo>
                  <a:lnTo>
                    <a:pt x="35032" y="4819"/>
                  </a:lnTo>
                  <a:cubicBezTo>
                    <a:pt x="35032" y="3601"/>
                    <a:pt x="34052" y="2595"/>
                    <a:pt x="32808" y="2595"/>
                  </a:cubicBezTo>
                  <a:lnTo>
                    <a:pt x="2224" y="2595"/>
                  </a:lnTo>
                  <a:cubicBezTo>
                    <a:pt x="980" y="2595"/>
                    <a:pt x="0" y="3601"/>
                    <a:pt x="0" y="4819"/>
                  </a:cubicBezTo>
                  <a:lnTo>
                    <a:pt x="0" y="166607"/>
                  </a:lnTo>
                  <a:cubicBezTo>
                    <a:pt x="0" y="167825"/>
                    <a:pt x="980" y="168831"/>
                    <a:pt x="2224" y="168831"/>
                  </a:cubicBezTo>
                  <a:lnTo>
                    <a:pt x="33761" y="168831"/>
                  </a:lnTo>
                  <a:cubicBezTo>
                    <a:pt x="35006" y="168831"/>
                    <a:pt x="35985" y="167825"/>
                    <a:pt x="35985" y="166607"/>
                  </a:cubicBezTo>
                  <a:lnTo>
                    <a:pt x="35985" y="115926"/>
                  </a:lnTo>
                  <a:cubicBezTo>
                    <a:pt x="43399" y="122678"/>
                    <a:pt x="54706" y="126597"/>
                    <a:pt x="67443" y="126597"/>
                  </a:cubicBezTo>
                  <a:cubicBezTo>
                    <a:pt x="101151" y="126597"/>
                    <a:pt x="124691" y="100409"/>
                    <a:pt x="124691" y="62941"/>
                  </a:cubicBezTo>
                  <a:cubicBezTo>
                    <a:pt x="124691" y="25473"/>
                    <a:pt x="102157" y="0"/>
                    <a:pt x="68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63" name="Google Shape;1663;p85"/>
            <p:cNvSpPr/>
            <p:nvPr/>
          </p:nvSpPr>
          <p:spPr>
            <a:xfrm>
              <a:off x="898882" y="6303658"/>
              <a:ext cx="119474" cy="128291"/>
            </a:xfrm>
            <a:custGeom>
              <a:rect b="b" l="l" r="r" t="t"/>
              <a:pathLst>
                <a:path extrusionOk="0" h="128291" w="119474">
                  <a:moveTo>
                    <a:pt x="36515" y="48616"/>
                  </a:moveTo>
                  <a:cubicBezTo>
                    <a:pt x="38263" y="39242"/>
                    <a:pt x="46630" y="30054"/>
                    <a:pt x="60108" y="30054"/>
                  </a:cubicBezTo>
                  <a:cubicBezTo>
                    <a:pt x="75784" y="30054"/>
                    <a:pt x="82509" y="39269"/>
                    <a:pt x="83754" y="48616"/>
                  </a:cubicBezTo>
                  <a:lnTo>
                    <a:pt x="36515" y="48616"/>
                  </a:lnTo>
                  <a:close/>
                  <a:moveTo>
                    <a:pt x="59605" y="0"/>
                  </a:moveTo>
                  <a:cubicBezTo>
                    <a:pt x="43982" y="0"/>
                    <a:pt x="29260" y="6196"/>
                    <a:pt x="18138" y="17423"/>
                  </a:cubicBezTo>
                  <a:cubicBezTo>
                    <a:pt x="6434" y="29207"/>
                    <a:pt x="0" y="45650"/>
                    <a:pt x="0" y="63682"/>
                  </a:cubicBezTo>
                  <a:cubicBezTo>
                    <a:pt x="0" y="82933"/>
                    <a:pt x="6487" y="99376"/>
                    <a:pt x="18774" y="111239"/>
                  </a:cubicBezTo>
                  <a:cubicBezTo>
                    <a:pt x="30186" y="122228"/>
                    <a:pt x="45703" y="128292"/>
                    <a:pt x="62465" y="128292"/>
                  </a:cubicBezTo>
                  <a:cubicBezTo>
                    <a:pt x="94849" y="128292"/>
                    <a:pt x="112246" y="108326"/>
                    <a:pt x="117727" y="89685"/>
                  </a:cubicBezTo>
                  <a:cubicBezTo>
                    <a:pt x="118071" y="88520"/>
                    <a:pt x="117409" y="87275"/>
                    <a:pt x="116244" y="86931"/>
                  </a:cubicBezTo>
                  <a:lnTo>
                    <a:pt x="89897" y="79093"/>
                  </a:lnTo>
                  <a:cubicBezTo>
                    <a:pt x="88785" y="78776"/>
                    <a:pt x="87593" y="79358"/>
                    <a:pt x="87170" y="80470"/>
                  </a:cubicBezTo>
                  <a:cubicBezTo>
                    <a:pt x="83251" y="91300"/>
                    <a:pt x="75016" y="96808"/>
                    <a:pt x="62703" y="96808"/>
                  </a:cubicBezTo>
                  <a:cubicBezTo>
                    <a:pt x="48669" y="96808"/>
                    <a:pt x="37495" y="87461"/>
                    <a:pt x="35720" y="74698"/>
                  </a:cubicBezTo>
                  <a:lnTo>
                    <a:pt x="116773" y="74698"/>
                  </a:lnTo>
                  <a:cubicBezTo>
                    <a:pt x="117992" y="74698"/>
                    <a:pt x="118971" y="73692"/>
                    <a:pt x="118998" y="72500"/>
                  </a:cubicBezTo>
                  <a:cubicBezTo>
                    <a:pt x="119024" y="72368"/>
                    <a:pt x="119051" y="72050"/>
                    <a:pt x="119077" y="71600"/>
                  </a:cubicBezTo>
                  <a:cubicBezTo>
                    <a:pt x="119210" y="69852"/>
                    <a:pt x="119474" y="66251"/>
                    <a:pt x="119474" y="62756"/>
                  </a:cubicBezTo>
                  <a:cubicBezTo>
                    <a:pt x="119474" y="24070"/>
                    <a:pt x="96543" y="53"/>
                    <a:pt x="59605" y="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64" name="Google Shape;1664;p85"/>
            <p:cNvSpPr/>
            <p:nvPr/>
          </p:nvSpPr>
          <p:spPr>
            <a:xfrm>
              <a:off x="1038375" y="6303288"/>
              <a:ext cx="110974" cy="124266"/>
            </a:xfrm>
            <a:custGeom>
              <a:rect b="b" l="l" r="r" t="t"/>
              <a:pathLst>
                <a:path extrusionOk="0" h="124266" w="110974">
                  <a:moveTo>
                    <a:pt x="66516" y="26"/>
                  </a:moveTo>
                  <a:cubicBezTo>
                    <a:pt x="56401" y="26"/>
                    <a:pt x="43638" y="3548"/>
                    <a:pt x="35059" y="13028"/>
                  </a:cubicBezTo>
                  <a:lnTo>
                    <a:pt x="35059" y="5322"/>
                  </a:lnTo>
                  <a:cubicBezTo>
                    <a:pt x="35059" y="4104"/>
                    <a:pt x="34079" y="3098"/>
                    <a:pt x="32834" y="3098"/>
                  </a:cubicBezTo>
                  <a:lnTo>
                    <a:pt x="2251" y="3098"/>
                  </a:lnTo>
                  <a:cubicBezTo>
                    <a:pt x="1006" y="3098"/>
                    <a:pt x="0" y="4104"/>
                    <a:pt x="0" y="5322"/>
                  </a:cubicBezTo>
                  <a:lnTo>
                    <a:pt x="0" y="122043"/>
                  </a:lnTo>
                  <a:cubicBezTo>
                    <a:pt x="0" y="123261"/>
                    <a:pt x="1006" y="124267"/>
                    <a:pt x="2251" y="124267"/>
                  </a:cubicBezTo>
                  <a:lnTo>
                    <a:pt x="33788" y="124267"/>
                  </a:lnTo>
                  <a:cubicBezTo>
                    <a:pt x="35006" y="124267"/>
                    <a:pt x="36012" y="123261"/>
                    <a:pt x="36012" y="122043"/>
                  </a:cubicBezTo>
                  <a:lnTo>
                    <a:pt x="36012" y="54891"/>
                  </a:lnTo>
                  <a:cubicBezTo>
                    <a:pt x="36012" y="43955"/>
                    <a:pt x="42076" y="32914"/>
                    <a:pt x="55606" y="32914"/>
                  </a:cubicBezTo>
                  <a:cubicBezTo>
                    <a:pt x="72447" y="32914"/>
                    <a:pt x="74963" y="46100"/>
                    <a:pt x="74963" y="53938"/>
                  </a:cubicBezTo>
                  <a:lnTo>
                    <a:pt x="74963" y="122016"/>
                  </a:lnTo>
                  <a:cubicBezTo>
                    <a:pt x="74963" y="123234"/>
                    <a:pt x="75969" y="124240"/>
                    <a:pt x="77187" y="124240"/>
                  </a:cubicBezTo>
                  <a:lnTo>
                    <a:pt x="108750" y="124240"/>
                  </a:lnTo>
                  <a:cubicBezTo>
                    <a:pt x="109968" y="124240"/>
                    <a:pt x="110975" y="123234"/>
                    <a:pt x="110975" y="122016"/>
                  </a:cubicBezTo>
                  <a:lnTo>
                    <a:pt x="110975" y="48483"/>
                  </a:lnTo>
                  <a:cubicBezTo>
                    <a:pt x="110975" y="18588"/>
                    <a:pt x="93948" y="0"/>
                    <a:pt x="665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bg>
      <p:bgPr>
        <a:solidFill>
          <a:schemeClr val="dk2"/>
        </a:solidFill>
      </p:bgPr>
    </p:bg>
    <p:spTree>
      <p:nvGrpSpPr>
        <p:cNvPr id="1665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6" name="Google Shape;1666;p86"/>
          <p:cNvGrpSpPr/>
          <p:nvPr/>
        </p:nvGrpSpPr>
        <p:grpSpPr>
          <a:xfrm>
            <a:off x="7084" y="1543"/>
            <a:ext cx="9132302" cy="5137115"/>
            <a:chOff x="9446" y="2058"/>
            <a:chExt cx="12176402" cy="6849487"/>
          </a:xfrm>
        </p:grpSpPr>
        <p:sp>
          <p:nvSpPr>
            <p:cNvPr id="1667" name="Google Shape;1667;p86"/>
            <p:cNvSpPr/>
            <p:nvPr/>
          </p:nvSpPr>
          <p:spPr>
            <a:xfrm>
              <a:off x="2247887" y="509679"/>
              <a:ext cx="1928859" cy="1927764"/>
            </a:xfrm>
            <a:custGeom>
              <a:rect b="b" l="l" r="r" t="t"/>
              <a:pathLst>
                <a:path extrusionOk="0" h="1927764" w="1928859">
                  <a:moveTo>
                    <a:pt x="1833687" y="576918"/>
                  </a:moveTo>
                  <a:lnTo>
                    <a:pt x="1454526" y="695543"/>
                  </a:lnTo>
                  <a:lnTo>
                    <a:pt x="1758777" y="440060"/>
                  </a:lnTo>
                  <a:cubicBezTo>
                    <a:pt x="1764489" y="435228"/>
                    <a:pt x="1765367" y="426441"/>
                    <a:pt x="1760535" y="420729"/>
                  </a:cubicBezTo>
                  <a:lnTo>
                    <a:pt x="1636637" y="273986"/>
                  </a:lnTo>
                  <a:cubicBezTo>
                    <a:pt x="1632024" y="268054"/>
                    <a:pt x="1623237" y="267395"/>
                    <a:pt x="1617526" y="272228"/>
                  </a:cubicBezTo>
                  <a:lnTo>
                    <a:pt x="1318327" y="523098"/>
                  </a:lnTo>
                  <a:lnTo>
                    <a:pt x="1499340" y="177109"/>
                  </a:lnTo>
                  <a:cubicBezTo>
                    <a:pt x="1502855" y="169859"/>
                    <a:pt x="1500219" y="161951"/>
                    <a:pt x="1493629" y="158217"/>
                  </a:cubicBezTo>
                  <a:lnTo>
                    <a:pt x="1323160" y="69468"/>
                  </a:lnTo>
                  <a:cubicBezTo>
                    <a:pt x="1316570" y="65513"/>
                    <a:pt x="1308442" y="68150"/>
                    <a:pt x="1304927" y="75399"/>
                  </a:cubicBezTo>
                  <a:lnTo>
                    <a:pt x="1120839" y="427100"/>
                  </a:lnTo>
                  <a:lnTo>
                    <a:pt x="1155328" y="31903"/>
                  </a:lnTo>
                  <a:cubicBezTo>
                    <a:pt x="1155987" y="24434"/>
                    <a:pt x="1150495" y="17404"/>
                    <a:pt x="1143026" y="16745"/>
                  </a:cubicBezTo>
                  <a:lnTo>
                    <a:pt x="951469" y="50"/>
                  </a:lnTo>
                  <a:cubicBezTo>
                    <a:pt x="944000" y="-609"/>
                    <a:pt x="937410" y="5322"/>
                    <a:pt x="936751" y="12791"/>
                  </a:cubicBezTo>
                  <a:lnTo>
                    <a:pt x="902920" y="401617"/>
                  </a:lnTo>
                  <a:lnTo>
                    <a:pt x="786053" y="28828"/>
                  </a:lnTo>
                  <a:cubicBezTo>
                    <a:pt x="783856" y="21139"/>
                    <a:pt x="776387" y="17185"/>
                    <a:pt x="769138" y="19821"/>
                  </a:cubicBezTo>
                  <a:lnTo>
                    <a:pt x="585489" y="77596"/>
                  </a:lnTo>
                  <a:cubicBezTo>
                    <a:pt x="578460" y="79133"/>
                    <a:pt x="574505" y="86383"/>
                    <a:pt x="576702" y="94291"/>
                  </a:cubicBezTo>
                  <a:lnTo>
                    <a:pt x="695107" y="472792"/>
                  </a:lnTo>
                  <a:lnTo>
                    <a:pt x="440064" y="169420"/>
                  </a:lnTo>
                  <a:cubicBezTo>
                    <a:pt x="435231" y="163489"/>
                    <a:pt x="426664" y="162830"/>
                    <a:pt x="420952" y="167663"/>
                  </a:cubicBezTo>
                  <a:lnTo>
                    <a:pt x="273770" y="290681"/>
                  </a:lnTo>
                  <a:cubicBezTo>
                    <a:pt x="268058" y="295514"/>
                    <a:pt x="267179" y="304301"/>
                    <a:pt x="272012" y="310013"/>
                  </a:cubicBezTo>
                  <a:lnTo>
                    <a:pt x="523321" y="609650"/>
                  </a:lnTo>
                  <a:lnTo>
                    <a:pt x="176892" y="428857"/>
                  </a:lnTo>
                  <a:cubicBezTo>
                    <a:pt x="170302" y="425123"/>
                    <a:pt x="162174" y="427539"/>
                    <a:pt x="158659" y="433690"/>
                  </a:cubicBezTo>
                  <a:lnTo>
                    <a:pt x="69471" y="604158"/>
                  </a:lnTo>
                  <a:cubicBezTo>
                    <a:pt x="65956" y="611408"/>
                    <a:pt x="68373" y="619316"/>
                    <a:pt x="75183" y="623050"/>
                  </a:cubicBezTo>
                  <a:lnTo>
                    <a:pt x="427982" y="807139"/>
                  </a:lnTo>
                  <a:lnTo>
                    <a:pt x="31467" y="772649"/>
                  </a:lnTo>
                  <a:cubicBezTo>
                    <a:pt x="23998" y="771990"/>
                    <a:pt x="17408" y="776823"/>
                    <a:pt x="16749" y="784512"/>
                  </a:cubicBezTo>
                  <a:lnTo>
                    <a:pt x="54" y="976508"/>
                  </a:lnTo>
                  <a:cubicBezTo>
                    <a:pt x="-605" y="983978"/>
                    <a:pt x="4887" y="991007"/>
                    <a:pt x="12355" y="991666"/>
                  </a:cubicBezTo>
                  <a:lnTo>
                    <a:pt x="400962" y="1025496"/>
                  </a:lnTo>
                  <a:lnTo>
                    <a:pt x="28831" y="1141924"/>
                  </a:lnTo>
                  <a:cubicBezTo>
                    <a:pt x="21582" y="1144560"/>
                    <a:pt x="17847" y="1151810"/>
                    <a:pt x="20044" y="1158620"/>
                  </a:cubicBezTo>
                  <a:lnTo>
                    <a:pt x="77379" y="1342928"/>
                  </a:lnTo>
                  <a:cubicBezTo>
                    <a:pt x="79796" y="1349738"/>
                    <a:pt x="87265" y="1353692"/>
                    <a:pt x="94514" y="1351056"/>
                  </a:cubicBezTo>
                  <a:lnTo>
                    <a:pt x="474773" y="1231991"/>
                  </a:lnTo>
                  <a:lnTo>
                    <a:pt x="169424" y="1487913"/>
                  </a:lnTo>
                  <a:cubicBezTo>
                    <a:pt x="163712" y="1492746"/>
                    <a:pt x="162833" y="1501533"/>
                    <a:pt x="167666" y="1507245"/>
                  </a:cubicBezTo>
                  <a:lnTo>
                    <a:pt x="291343" y="1654867"/>
                  </a:lnTo>
                  <a:cubicBezTo>
                    <a:pt x="296176" y="1659700"/>
                    <a:pt x="304744" y="1660359"/>
                    <a:pt x="310455" y="1656624"/>
                  </a:cubicBezTo>
                  <a:lnTo>
                    <a:pt x="609873" y="1405096"/>
                  </a:lnTo>
                  <a:lnTo>
                    <a:pt x="428641" y="1751744"/>
                  </a:lnTo>
                  <a:cubicBezTo>
                    <a:pt x="425346" y="1757895"/>
                    <a:pt x="427762" y="1765803"/>
                    <a:pt x="434572" y="1769538"/>
                  </a:cubicBezTo>
                  <a:lnTo>
                    <a:pt x="605040" y="1858287"/>
                  </a:lnTo>
                  <a:cubicBezTo>
                    <a:pt x="611631" y="1862021"/>
                    <a:pt x="619978" y="1859605"/>
                    <a:pt x="623493" y="1852356"/>
                  </a:cubicBezTo>
                  <a:lnTo>
                    <a:pt x="807581" y="1500655"/>
                  </a:lnTo>
                  <a:lnTo>
                    <a:pt x="773092" y="1896950"/>
                  </a:lnTo>
                  <a:cubicBezTo>
                    <a:pt x="772433" y="1904419"/>
                    <a:pt x="778145" y="1910350"/>
                    <a:pt x="785614" y="1911009"/>
                  </a:cubicBezTo>
                  <a:lnTo>
                    <a:pt x="977171" y="1927704"/>
                  </a:lnTo>
                  <a:cubicBezTo>
                    <a:pt x="984640" y="1928363"/>
                    <a:pt x="991230" y="1923530"/>
                    <a:pt x="991889" y="1915842"/>
                  </a:cubicBezTo>
                  <a:lnTo>
                    <a:pt x="1025939" y="1526576"/>
                  </a:lnTo>
                  <a:lnTo>
                    <a:pt x="1142807" y="1899586"/>
                  </a:lnTo>
                  <a:cubicBezTo>
                    <a:pt x="1145003" y="1906396"/>
                    <a:pt x="1152692" y="1910130"/>
                    <a:pt x="1159721" y="1907494"/>
                  </a:cubicBezTo>
                  <a:lnTo>
                    <a:pt x="1343151" y="1850598"/>
                  </a:lnTo>
                  <a:cubicBezTo>
                    <a:pt x="1350400" y="1847962"/>
                    <a:pt x="1354354" y="1840713"/>
                    <a:pt x="1352158" y="1832804"/>
                  </a:cubicBezTo>
                  <a:lnTo>
                    <a:pt x="1233313" y="1453864"/>
                  </a:lnTo>
                  <a:lnTo>
                    <a:pt x="1488796" y="1757675"/>
                  </a:lnTo>
                  <a:cubicBezTo>
                    <a:pt x="1493629" y="1763607"/>
                    <a:pt x="1502196" y="1764266"/>
                    <a:pt x="1507908" y="1759433"/>
                  </a:cubicBezTo>
                  <a:lnTo>
                    <a:pt x="1655310" y="1636414"/>
                  </a:lnTo>
                  <a:cubicBezTo>
                    <a:pt x="1661021" y="1631581"/>
                    <a:pt x="1661900" y="1622795"/>
                    <a:pt x="1657067" y="1617083"/>
                  </a:cubicBezTo>
                  <a:lnTo>
                    <a:pt x="1406637" y="1318544"/>
                  </a:lnTo>
                  <a:lnTo>
                    <a:pt x="1751967" y="1499337"/>
                  </a:lnTo>
                  <a:cubicBezTo>
                    <a:pt x="1758777" y="1502192"/>
                    <a:pt x="1766905" y="1499337"/>
                    <a:pt x="1770200" y="1493405"/>
                  </a:cubicBezTo>
                  <a:lnTo>
                    <a:pt x="1859389" y="1322937"/>
                  </a:lnTo>
                  <a:cubicBezTo>
                    <a:pt x="1862903" y="1316786"/>
                    <a:pt x="1860487" y="1307779"/>
                    <a:pt x="1853677" y="1305143"/>
                  </a:cubicBezTo>
                  <a:lnTo>
                    <a:pt x="1499780" y="1119957"/>
                  </a:lnTo>
                  <a:lnTo>
                    <a:pt x="1897392" y="1154665"/>
                  </a:lnTo>
                  <a:cubicBezTo>
                    <a:pt x="1904861" y="1155324"/>
                    <a:pt x="1911452" y="1150492"/>
                    <a:pt x="1912111" y="1142803"/>
                  </a:cubicBezTo>
                  <a:lnTo>
                    <a:pt x="1928806" y="950806"/>
                  </a:lnTo>
                  <a:cubicBezTo>
                    <a:pt x="1929465" y="943338"/>
                    <a:pt x="1923973" y="937406"/>
                    <a:pt x="1916504" y="936747"/>
                  </a:cubicBezTo>
                  <a:lnTo>
                    <a:pt x="1525482" y="902697"/>
                  </a:lnTo>
                  <a:lnTo>
                    <a:pt x="1900248" y="785391"/>
                  </a:lnTo>
                  <a:cubicBezTo>
                    <a:pt x="1907278" y="783853"/>
                    <a:pt x="1911452" y="775505"/>
                    <a:pt x="1909035" y="768695"/>
                  </a:cubicBezTo>
                  <a:lnTo>
                    <a:pt x="1851480" y="585486"/>
                  </a:lnTo>
                  <a:cubicBezTo>
                    <a:pt x="1849283" y="577797"/>
                    <a:pt x="1841814" y="573843"/>
                    <a:pt x="1834565" y="576479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2">
                  <a:alpha val="2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68" name="Google Shape;1668;p86"/>
            <p:cNvSpPr/>
            <p:nvPr/>
          </p:nvSpPr>
          <p:spPr>
            <a:xfrm>
              <a:off x="10785363" y="2498"/>
              <a:ext cx="1400485" cy="1302924"/>
            </a:xfrm>
            <a:custGeom>
              <a:rect b="b" l="l" r="r" t="t"/>
              <a:pathLst>
                <a:path extrusionOk="0" h="1302924" w="1400485">
                  <a:moveTo>
                    <a:pt x="1400485" y="1028082"/>
                  </a:moveTo>
                  <a:lnTo>
                    <a:pt x="1233313" y="829056"/>
                  </a:lnTo>
                  <a:lnTo>
                    <a:pt x="1352158" y="1207997"/>
                  </a:lnTo>
                  <a:cubicBezTo>
                    <a:pt x="1354354" y="1215905"/>
                    <a:pt x="1350400" y="1223154"/>
                    <a:pt x="1343150" y="1225790"/>
                  </a:cubicBezTo>
                  <a:lnTo>
                    <a:pt x="1159722" y="1282686"/>
                  </a:lnTo>
                  <a:cubicBezTo>
                    <a:pt x="1152472" y="1285322"/>
                    <a:pt x="1145004" y="1281368"/>
                    <a:pt x="1142806" y="1274778"/>
                  </a:cubicBezTo>
                  <a:lnTo>
                    <a:pt x="1025939" y="901769"/>
                  </a:lnTo>
                  <a:lnTo>
                    <a:pt x="991889" y="1291034"/>
                  </a:lnTo>
                  <a:cubicBezTo>
                    <a:pt x="991231" y="1298503"/>
                    <a:pt x="984640" y="1303336"/>
                    <a:pt x="977171" y="1302897"/>
                  </a:cubicBezTo>
                  <a:lnTo>
                    <a:pt x="785613" y="1286201"/>
                  </a:lnTo>
                  <a:cubicBezTo>
                    <a:pt x="778145" y="1285542"/>
                    <a:pt x="772433" y="1279611"/>
                    <a:pt x="773092" y="1272142"/>
                  </a:cubicBezTo>
                  <a:lnTo>
                    <a:pt x="807581" y="875847"/>
                  </a:lnTo>
                  <a:lnTo>
                    <a:pt x="623493" y="1227548"/>
                  </a:lnTo>
                  <a:cubicBezTo>
                    <a:pt x="619978" y="1234797"/>
                    <a:pt x="611851" y="1237433"/>
                    <a:pt x="605041" y="1233479"/>
                  </a:cubicBezTo>
                  <a:lnTo>
                    <a:pt x="434572" y="1144730"/>
                  </a:lnTo>
                  <a:cubicBezTo>
                    <a:pt x="427982" y="1140996"/>
                    <a:pt x="425345" y="1133087"/>
                    <a:pt x="428641" y="1126936"/>
                  </a:cubicBezTo>
                  <a:lnTo>
                    <a:pt x="609873" y="780288"/>
                  </a:lnTo>
                  <a:lnTo>
                    <a:pt x="310455" y="1031817"/>
                  </a:lnTo>
                  <a:cubicBezTo>
                    <a:pt x="304744" y="1035771"/>
                    <a:pt x="296177" y="1034892"/>
                    <a:pt x="291344" y="1030059"/>
                  </a:cubicBezTo>
                  <a:lnTo>
                    <a:pt x="167666" y="882437"/>
                  </a:lnTo>
                  <a:cubicBezTo>
                    <a:pt x="162833" y="876506"/>
                    <a:pt x="163712" y="867939"/>
                    <a:pt x="169423" y="863106"/>
                  </a:cubicBezTo>
                  <a:lnTo>
                    <a:pt x="474773" y="607184"/>
                  </a:lnTo>
                  <a:lnTo>
                    <a:pt x="94514" y="726248"/>
                  </a:lnTo>
                  <a:cubicBezTo>
                    <a:pt x="87265" y="728884"/>
                    <a:pt x="79796" y="724930"/>
                    <a:pt x="77379" y="718120"/>
                  </a:cubicBezTo>
                  <a:lnTo>
                    <a:pt x="20044" y="533812"/>
                  </a:lnTo>
                  <a:cubicBezTo>
                    <a:pt x="17847" y="527002"/>
                    <a:pt x="21801" y="519753"/>
                    <a:pt x="28831" y="517117"/>
                  </a:cubicBezTo>
                  <a:lnTo>
                    <a:pt x="400962" y="400688"/>
                  </a:lnTo>
                  <a:lnTo>
                    <a:pt x="12355" y="366858"/>
                  </a:lnTo>
                  <a:cubicBezTo>
                    <a:pt x="4887" y="366199"/>
                    <a:pt x="-605" y="359170"/>
                    <a:pt x="54" y="351701"/>
                  </a:cubicBezTo>
                  <a:lnTo>
                    <a:pt x="16749" y="159704"/>
                  </a:lnTo>
                  <a:cubicBezTo>
                    <a:pt x="17408" y="152235"/>
                    <a:pt x="23998" y="147183"/>
                    <a:pt x="31467" y="147842"/>
                  </a:cubicBezTo>
                  <a:lnTo>
                    <a:pt x="427982" y="182331"/>
                  </a:lnTo>
                  <a:lnTo>
                    <a:pt x="78258" y="0"/>
                  </a:lnTo>
                  <a:lnTo>
                    <a:pt x="1400047" y="0"/>
                  </a:lnTo>
                  <a:lnTo>
                    <a:pt x="1400047" y="1028522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69" name="Google Shape;1669;p86"/>
            <p:cNvSpPr/>
            <p:nvPr/>
          </p:nvSpPr>
          <p:spPr>
            <a:xfrm>
              <a:off x="2769503" y="909693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11810" y="4369635"/>
                  </a:moveTo>
                  <a:cubicBezTo>
                    <a:pt x="-13013" y="4412471"/>
                    <a:pt x="2584" y="4468269"/>
                    <a:pt x="46519" y="4493752"/>
                  </a:cubicBez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0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5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2" y="1603"/>
                    <a:pt x="2511719" y="44440"/>
                  </a:cubicBezTo>
                  <a:lnTo>
                    <a:pt x="11810" y="4369635"/>
                  </a:lnTo>
                  <a:close/>
                </a:path>
              </a:pathLst>
            </a:custGeom>
            <a:noFill/>
            <a:ln cap="flat" cmpd="sng" w="9525">
              <a:solidFill>
                <a:schemeClr val="lt2">
                  <a:alpha val="2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70" name="Google Shape;1670;p86"/>
            <p:cNvSpPr/>
            <p:nvPr/>
          </p:nvSpPr>
          <p:spPr>
            <a:xfrm>
              <a:off x="7780745" y="1376284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46519" y="4493751"/>
                  </a:move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1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6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3" y="1603"/>
                    <a:pt x="2511719" y="44440"/>
                  </a:cubicBezTo>
                  <a:lnTo>
                    <a:pt x="11810" y="4369635"/>
                  </a:lnTo>
                  <a:cubicBezTo>
                    <a:pt x="-13013" y="4412472"/>
                    <a:pt x="2583" y="4468269"/>
                    <a:pt x="46519" y="449375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2">
                  <a:alpha val="2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71" name="Google Shape;1671;p86"/>
            <p:cNvSpPr/>
            <p:nvPr/>
          </p:nvSpPr>
          <p:spPr>
            <a:xfrm>
              <a:off x="7364459" y="2058"/>
              <a:ext cx="2955464" cy="2806202"/>
            </a:xfrm>
            <a:custGeom>
              <a:rect b="b" l="l" r="r" t="t"/>
              <a:pathLst>
                <a:path extrusionOk="0" h="2806202" w="2955464">
                  <a:moveTo>
                    <a:pt x="2955464" y="0"/>
                  </a:moveTo>
                  <a:lnTo>
                    <a:pt x="1359301" y="2761763"/>
                  </a:lnTo>
                  <a:cubicBezTo>
                    <a:pt x="1334477" y="2804600"/>
                    <a:pt x="1278460" y="2819098"/>
                    <a:pt x="1234525" y="2793616"/>
                  </a:cubicBezTo>
                  <a:lnTo>
                    <a:pt x="46519" y="2107129"/>
                  </a:lnTo>
                  <a:cubicBezTo>
                    <a:pt x="2583" y="2081647"/>
                    <a:pt x="-13013" y="2025849"/>
                    <a:pt x="11810" y="1983012"/>
                  </a:cubicBezTo>
                  <a:lnTo>
                    <a:pt x="1158078" y="0"/>
                  </a:lnTo>
                </a:path>
              </a:pathLst>
            </a:custGeom>
            <a:noFill/>
            <a:ln cap="flat" cmpd="sng" w="9525">
              <a:solidFill>
                <a:schemeClr val="lt2">
                  <a:alpha val="2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72" name="Google Shape;1672;p86"/>
            <p:cNvSpPr/>
            <p:nvPr/>
          </p:nvSpPr>
          <p:spPr>
            <a:xfrm>
              <a:off x="4072347" y="2058"/>
              <a:ext cx="859810" cy="339024"/>
            </a:xfrm>
            <a:custGeom>
              <a:rect b="b" l="l" r="r" t="t"/>
              <a:pathLst>
                <a:path extrusionOk="0" h="339024" w="859810">
                  <a:moveTo>
                    <a:pt x="859811" y="0"/>
                  </a:moveTo>
                  <a:lnTo>
                    <a:pt x="689562" y="294585"/>
                  </a:lnTo>
                  <a:cubicBezTo>
                    <a:pt x="664739" y="337422"/>
                    <a:pt x="608721" y="351920"/>
                    <a:pt x="564786" y="326438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chemeClr val="lt2">
                  <a:alpha val="2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73" name="Google Shape;1673;p86"/>
            <p:cNvSpPr/>
            <p:nvPr/>
          </p:nvSpPr>
          <p:spPr>
            <a:xfrm>
              <a:off x="9446" y="2497069"/>
              <a:ext cx="3102866" cy="4354037"/>
            </a:xfrm>
            <a:custGeom>
              <a:rect b="b" l="l" r="r" t="t"/>
              <a:pathLst>
                <a:path extrusionOk="0" h="4354037" w="3102866">
                  <a:moveTo>
                    <a:pt x="0" y="3061246"/>
                  </a:moveTo>
                  <a:lnTo>
                    <a:pt x="1743566" y="44440"/>
                  </a:lnTo>
                  <a:cubicBezTo>
                    <a:pt x="1768389" y="1603"/>
                    <a:pt x="1824407" y="-12896"/>
                    <a:pt x="1868342" y="12587"/>
                  </a:cubicBezTo>
                  <a:lnTo>
                    <a:pt x="3056348" y="699073"/>
                  </a:lnTo>
                  <a:cubicBezTo>
                    <a:pt x="3100283" y="724556"/>
                    <a:pt x="3115880" y="780354"/>
                    <a:pt x="3091057" y="823190"/>
                  </a:cubicBezTo>
                  <a:lnTo>
                    <a:pt x="1050270" y="4354038"/>
                  </a:lnTo>
                </a:path>
              </a:pathLst>
            </a:custGeom>
            <a:noFill/>
            <a:ln cap="flat" cmpd="sng" w="9525">
              <a:solidFill>
                <a:schemeClr val="lt2">
                  <a:alpha val="2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74" name="Google Shape;1674;p86"/>
            <p:cNvSpPr/>
            <p:nvPr/>
          </p:nvSpPr>
          <p:spPr>
            <a:xfrm>
              <a:off x="9446" y="2058"/>
              <a:ext cx="658587" cy="1139238"/>
            </a:xfrm>
            <a:custGeom>
              <a:rect b="b" l="l" r="r" t="t"/>
              <a:pathLst>
                <a:path extrusionOk="0" h="1139238" w="658587">
                  <a:moveTo>
                    <a:pt x="0" y="1139238"/>
                  </a:moveTo>
                  <a:lnTo>
                    <a:pt x="658588" y="0"/>
                  </a:lnTo>
                </a:path>
              </a:pathLst>
            </a:custGeom>
            <a:noFill/>
            <a:ln cap="flat" cmpd="sng" w="9525">
              <a:solidFill>
                <a:schemeClr val="lt2">
                  <a:alpha val="2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75" name="Google Shape;1675;p86"/>
            <p:cNvSpPr/>
            <p:nvPr/>
          </p:nvSpPr>
          <p:spPr>
            <a:xfrm>
              <a:off x="9446" y="2058"/>
              <a:ext cx="2456193" cy="3964772"/>
            </a:xfrm>
            <a:custGeom>
              <a:rect b="b" l="l" r="r" t="t"/>
              <a:pathLst>
                <a:path extrusionOk="0" h="3964772" w="2456193">
                  <a:moveTo>
                    <a:pt x="2456194" y="0"/>
                  </a:moveTo>
                  <a:lnTo>
                    <a:pt x="190239" y="3920333"/>
                  </a:lnTo>
                  <a:cubicBezTo>
                    <a:pt x="165416" y="3963169"/>
                    <a:pt x="109398" y="3977668"/>
                    <a:pt x="65463" y="3952185"/>
                  </a:cubicBezTo>
                  <a:lnTo>
                    <a:pt x="0" y="3914401"/>
                  </a:lnTo>
                </a:path>
              </a:pathLst>
            </a:custGeom>
            <a:noFill/>
            <a:ln cap="flat" cmpd="sng" w="9525">
              <a:solidFill>
                <a:schemeClr val="lt2">
                  <a:alpha val="2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76" name="Google Shape;1676;p86"/>
            <p:cNvSpPr/>
            <p:nvPr/>
          </p:nvSpPr>
          <p:spPr>
            <a:xfrm>
              <a:off x="11290896" y="2630917"/>
              <a:ext cx="894951" cy="2143814"/>
            </a:xfrm>
            <a:custGeom>
              <a:rect b="b" l="l" r="r" t="t"/>
              <a:pathLst>
                <a:path extrusionOk="0" h="2143814" w="894951">
                  <a:moveTo>
                    <a:pt x="894952" y="0"/>
                  </a:moveTo>
                  <a:lnTo>
                    <a:pt x="11857" y="1530041"/>
                  </a:lnTo>
                  <a:cubicBezTo>
                    <a:pt x="-12967" y="1573098"/>
                    <a:pt x="2411" y="1628895"/>
                    <a:pt x="46564" y="1654158"/>
                  </a:cubicBezTo>
                  <a:lnTo>
                    <a:pt x="894952" y="2143815"/>
                  </a:lnTo>
                </a:path>
              </a:pathLst>
            </a:custGeom>
            <a:noFill/>
            <a:ln cap="flat" cmpd="sng" w="9525">
              <a:solidFill>
                <a:schemeClr val="lt2">
                  <a:alpha val="2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77" name="Google Shape;1677;p86"/>
            <p:cNvSpPr/>
            <p:nvPr/>
          </p:nvSpPr>
          <p:spPr>
            <a:xfrm>
              <a:off x="6259515" y="2842377"/>
              <a:ext cx="1868919" cy="1869365"/>
            </a:xfrm>
            <a:custGeom>
              <a:rect b="b" l="l" r="r" t="t"/>
              <a:pathLst>
                <a:path extrusionOk="0" h="1869365" w="1868919">
                  <a:moveTo>
                    <a:pt x="661586" y="1828009"/>
                  </a:moveTo>
                  <a:cubicBezTo>
                    <a:pt x="1154319" y="1978707"/>
                    <a:pt x="1676488" y="1704552"/>
                    <a:pt x="1825428" y="1217091"/>
                  </a:cubicBezTo>
                  <a:cubicBezTo>
                    <a:pt x="1980299" y="710519"/>
                    <a:pt x="1709220" y="193842"/>
                    <a:pt x="1208359" y="40508"/>
                  </a:cubicBezTo>
                  <a:cubicBezTo>
                    <a:pt x="715846" y="-110189"/>
                    <a:pt x="190822" y="172753"/>
                    <a:pt x="38586" y="670538"/>
                  </a:cubicBezTo>
                  <a:cubicBezTo>
                    <a:pt x="-108157" y="1150090"/>
                    <a:pt x="177421" y="1679948"/>
                    <a:pt x="661586" y="1828009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2">
                  <a:alpha val="2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78" name="Google Shape;1678;p86"/>
            <p:cNvSpPr/>
            <p:nvPr/>
          </p:nvSpPr>
          <p:spPr>
            <a:xfrm>
              <a:off x="10209128" y="5060662"/>
              <a:ext cx="1868855" cy="1790883"/>
            </a:xfrm>
            <a:custGeom>
              <a:rect b="b" l="l" r="r" t="t"/>
              <a:pathLst>
                <a:path extrusionOk="0" h="1790883" w="1868855">
                  <a:moveTo>
                    <a:pt x="1311323" y="1790665"/>
                  </a:moveTo>
                  <a:cubicBezTo>
                    <a:pt x="1550330" y="1686319"/>
                    <a:pt x="1743864" y="1483778"/>
                    <a:pt x="1825364" y="1217091"/>
                  </a:cubicBezTo>
                  <a:cubicBezTo>
                    <a:pt x="1980235" y="710519"/>
                    <a:pt x="1709155" y="193842"/>
                    <a:pt x="1208295" y="40508"/>
                  </a:cubicBezTo>
                  <a:cubicBezTo>
                    <a:pt x="715782" y="-110189"/>
                    <a:pt x="190758" y="172753"/>
                    <a:pt x="38522" y="670538"/>
                  </a:cubicBezTo>
                  <a:cubicBezTo>
                    <a:pt x="-97677" y="1116040"/>
                    <a:pt x="139134" y="1605039"/>
                    <a:pt x="562009" y="1790884"/>
                  </a:cubicBezTo>
                </a:path>
              </a:pathLst>
            </a:custGeom>
            <a:noFill/>
            <a:ln cap="flat" cmpd="sng" w="9525">
              <a:solidFill>
                <a:schemeClr val="lt2">
                  <a:alpha val="2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79" name="Google Shape;1679;p86"/>
            <p:cNvSpPr/>
            <p:nvPr/>
          </p:nvSpPr>
          <p:spPr>
            <a:xfrm>
              <a:off x="1720280" y="6168706"/>
              <a:ext cx="1800461" cy="682620"/>
            </a:xfrm>
            <a:custGeom>
              <a:rect b="b" l="l" r="r" t="t"/>
              <a:pathLst>
                <a:path extrusionOk="0" h="682620" w="1800461">
                  <a:moveTo>
                    <a:pt x="1800462" y="682620"/>
                  </a:moveTo>
                  <a:cubicBezTo>
                    <a:pt x="1719402" y="385179"/>
                    <a:pt x="1493355" y="138483"/>
                    <a:pt x="1173068" y="40508"/>
                  </a:cubicBezTo>
                  <a:cubicBezTo>
                    <a:pt x="680555" y="-110189"/>
                    <a:pt x="155530" y="172753"/>
                    <a:pt x="3295" y="670538"/>
                  </a:cubicBezTo>
                  <a:cubicBezTo>
                    <a:pt x="1977" y="674493"/>
                    <a:pt x="1098" y="678666"/>
                    <a:pt x="0" y="682620"/>
                  </a:cubicBezTo>
                  <a:lnTo>
                    <a:pt x="1800462" y="68262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80" name="Google Shape;1680;p86"/>
            <p:cNvSpPr/>
            <p:nvPr/>
          </p:nvSpPr>
          <p:spPr>
            <a:xfrm>
              <a:off x="5789991" y="2058"/>
              <a:ext cx="1858236" cy="841634"/>
            </a:xfrm>
            <a:custGeom>
              <a:rect b="b" l="l" r="r" t="t"/>
              <a:pathLst>
                <a:path extrusionOk="0" h="841634" w="1858236">
                  <a:moveTo>
                    <a:pt x="0" y="0"/>
                  </a:moveTo>
                  <a:cubicBezTo>
                    <a:pt x="39321" y="360268"/>
                    <a:pt x="291070" y="688683"/>
                    <a:pt x="655951" y="800279"/>
                  </a:cubicBezTo>
                  <a:cubicBezTo>
                    <a:pt x="1148684" y="950976"/>
                    <a:pt x="1670853" y="676821"/>
                    <a:pt x="1819793" y="189360"/>
                  </a:cubicBezTo>
                  <a:cubicBezTo>
                    <a:pt x="1839125" y="126094"/>
                    <a:pt x="1851866" y="62827"/>
                    <a:pt x="1858237" y="0"/>
                  </a:cubicBezTo>
                </a:path>
              </a:pathLst>
            </a:custGeom>
            <a:noFill/>
            <a:ln cap="flat" cmpd="sng" w="9525">
              <a:solidFill>
                <a:schemeClr val="lt2">
                  <a:alpha val="2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81" name="Google Shape;1681;p86"/>
            <p:cNvSpPr/>
            <p:nvPr/>
          </p:nvSpPr>
          <p:spPr>
            <a:xfrm>
              <a:off x="7171531" y="6659263"/>
              <a:ext cx="1133087" cy="192063"/>
            </a:xfrm>
            <a:custGeom>
              <a:rect b="b" l="l" r="r" t="t"/>
              <a:pathLst>
                <a:path extrusionOk="0" h="192063" w="1133087">
                  <a:moveTo>
                    <a:pt x="1133088" y="192063"/>
                  </a:moveTo>
                  <a:cubicBezTo>
                    <a:pt x="1046754" y="126380"/>
                    <a:pt x="947022" y="74537"/>
                    <a:pt x="836086" y="40487"/>
                  </a:cubicBezTo>
                  <a:cubicBezTo>
                    <a:pt x="539743" y="-50239"/>
                    <a:pt x="231538" y="16323"/>
                    <a:pt x="0" y="192063"/>
                  </a:cubicBezTo>
                </a:path>
              </a:pathLst>
            </a:custGeom>
            <a:noFill/>
            <a:ln cap="flat" cmpd="sng" w="9525">
              <a:solidFill>
                <a:schemeClr val="lt2">
                  <a:alpha val="2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82" name="Google Shape;1682;p86"/>
            <p:cNvSpPr/>
            <p:nvPr/>
          </p:nvSpPr>
          <p:spPr>
            <a:xfrm>
              <a:off x="5125033" y="1175785"/>
              <a:ext cx="26800" cy="46351"/>
            </a:xfrm>
            <a:custGeom>
              <a:rect b="b" l="l" r="r" t="t"/>
              <a:pathLst>
                <a:path extrusionOk="0" h="46351" w="26800">
                  <a:moveTo>
                    <a:pt x="26801" y="0"/>
                  </a:moveTo>
                  <a:lnTo>
                    <a:pt x="0" y="46352"/>
                  </a:lnTo>
                </a:path>
              </a:pathLst>
            </a:custGeom>
            <a:noFill/>
            <a:ln cap="flat" cmpd="sng" w="9525">
              <a:solidFill>
                <a:schemeClr val="lt2">
                  <a:alpha val="2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83" name="Google Shape;1683;p86"/>
            <p:cNvSpPr/>
            <p:nvPr/>
          </p:nvSpPr>
          <p:spPr>
            <a:xfrm>
              <a:off x="4625490" y="4876165"/>
              <a:ext cx="2473761" cy="1975161"/>
            </a:xfrm>
            <a:custGeom>
              <a:rect b="b" l="l" r="r" t="t"/>
              <a:pathLst>
                <a:path extrusionOk="0" h="1975161" w="2473761">
                  <a:moveTo>
                    <a:pt x="1796728" y="1975162"/>
                  </a:moveTo>
                  <a:lnTo>
                    <a:pt x="2461906" y="822523"/>
                  </a:lnTo>
                  <a:cubicBezTo>
                    <a:pt x="2486729" y="779466"/>
                    <a:pt x="2471351" y="723669"/>
                    <a:pt x="2427196" y="698406"/>
                  </a:cubicBezTo>
                  <a:lnTo>
                    <a:pt x="1238971" y="12579"/>
                  </a:lnTo>
                  <a:cubicBezTo>
                    <a:pt x="1195036" y="-12904"/>
                    <a:pt x="1139019" y="1595"/>
                    <a:pt x="1114195" y="44651"/>
                  </a:cubicBezTo>
                  <a:lnTo>
                    <a:pt x="0" y="1975162"/>
                  </a:lnTo>
                </a:path>
              </a:pathLst>
            </a:custGeom>
            <a:noFill/>
            <a:ln cap="flat" cmpd="sng" w="9525">
              <a:solidFill>
                <a:schemeClr val="lt2">
                  <a:alpha val="2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grpSp>
        <p:nvGrpSpPr>
          <p:cNvPr id="1684" name="Google Shape;1684;p86"/>
          <p:cNvGrpSpPr/>
          <p:nvPr/>
        </p:nvGrpSpPr>
        <p:grpSpPr>
          <a:xfrm>
            <a:off x="8282025" y="4686218"/>
            <a:ext cx="502443" cy="168387"/>
            <a:chOff x="479425" y="6248291"/>
            <a:chExt cx="669924" cy="224516"/>
          </a:xfrm>
        </p:grpSpPr>
        <p:sp>
          <p:nvSpPr>
            <p:cNvPr id="1685" name="Google Shape;1685;p86"/>
            <p:cNvSpPr/>
            <p:nvPr/>
          </p:nvSpPr>
          <p:spPr>
            <a:xfrm>
              <a:off x="479425" y="6254460"/>
              <a:ext cx="130354" cy="172617"/>
            </a:xfrm>
            <a:custGeom>
              <a:rect b="b" l="l" r="r" t="t"/>
              <a:pathLst>
                <a:path extrusionOk="0" h="172617" w="130354">
                  <a:moveTo>
                    <a:pt x="92227" y="54176"/>
                  </a:moveTo>
                  <a:cubicBezTo>
                    <a:pt x="92227" y="67151"/>
                    <a:pt x="82986" y="75201"/>
                    <a:pt x="68131" y="75201"/>
                  </a:cubicBezTo>
                  <a:lnTo>
                    <a:pt x="37415" y="75201"/>
                  </a:lnTo>
                  <a:lnTo>
                    <a:pt x="37415" y="32914"/>
                  </a:lnTo>
                  <a:lnTo>
                    <a:pt x="68131" y="32914"/>
                  </a:lnTo>
                  <a:cubicBezTo>
                    <a:pt x="83198" y="32914"/>
                    <a:pt x="92227" y="40857"/>
                    <a:pt x="92227" y="54176"/>
                  </a:cubicBezTo>
                  <a:close/>
                  <a:moveTo>
                    <a:pt x="95272" y="102951"/>
                  </a:moveTo>
                  <a:cubicBezTo>
                    <a:pt x="117144" y="95563"/>
                    <a:pt x="130119" y="77425"/>
                    <a:pt x="130119" y="53938"/>
                  </a:cubicBezTo>
                  <a:cubicBezTo>
                    <a:pt x="130119" y="22190"/>
                    <a:pt x="107162" y="0"/>
                    <a:pt x="74274" y="0"/>
                  </a:cubicBez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70394"/>
                  </a:lnTo>
                  <a:cubicBezTo>
                    <a:pt x="0" y="171638"/>
                    <a:pt x="1006" y="172618"/>
                    <a:pt x="2224" y="172618"/>
                  </a:cubicBezTo>
                  <a:lnTo>
                    <a:pt x="35191" y="172618"/>
                  </a:lnTo>
                  <a:cubicBezTo>
                    <a:pt x="36435" y="172618"/>
                    <a:pt x="37415" y="171638"/>
                    <a:pt x="37415" y="170394"/>
                  </a:cubicBezTo>
                  <a:lnTo>
                    <a:pt x="37415" y="107876"/>
                  </a:lnTo>
                  <a:lnTo>
                    <a:pt x="57275" y="107876"/>
                  </a:lnTo>
                  <a:lnTo>
                    <a:pt x="89632" y="171400"/>
                  </a:lnTo>
                  <a:cubicBezTo>
                    <a:pt x="90003" y="172168"/>
                    <a:pt x="90771" y="172618"/>
                    <a:pt x="91592" y="172618"/>
                  </a:cubicBezTo>
                  <a:lnTo>
                    <a:pt x="128133" y="172618"/>
                  </a:lnTo>
                  <a:cubicBezTo>
                    <a:pt x="128901" y="172618"/>
                    <a:pt x="129642" y="172221"/>
                    <a:pt x="130040" y="171559"/>
                  </a:cubicBezTo>
                  <a:cubicBezTo>
                    <a:pt x="130437" y="170897"/>
                    <a:pt x="130463" y="170049"/>
                    <a:pt x="130093" y="169361"/>
                  </a:cubicBezTo>
                  <a:lnTo>
                    <a:pt x="95272" y="10295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86" name="Google Shape;1686;p86"/>
            <p:cNvSpPr/>
            <p:nvPr/>
          </p:nvSpPr>
          <p:spPr>
            <a:xfrm>
              <a:off x="627814" y="6279827"/>
              <a:ext cx="43399" cy="43399"/>
            </a:xfrm>
            <a:custGeom>
              <a:rect b="b" l="l" r="r" t="t"/>
              <a:pathLst>
                <a:path extrusionOk="0" h="43399" w="43399">
                  <a:moveTo>
                    <a:pt x="21713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399"/>
                    <a:pt x="21713" y="43399"/>
                  </a:cubicBezTo>
                  <a:cubicBezTo>
                    <a:pt x="33496" y="43399"/>
                    <a:pt x="43399" y="33761"/>
                    <a:pt x="43399" y="21951"/>
                  </a:cubicBezTo>
                  <a:cubicBezTo>
                    <a:pt x="43399" y="10142"/>
                    <a:pt x="33867" y="0"/>
                    <a:pt x="21713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87" name="Google Shape;1687;p86"/>
            <p:cNvSpPr/>
            <p:nvPr/>
          </p:nvSpPr>
          <p:spPr>
            <a:xfrm>
              <a:off x="631521" y="6337949"/>
              <a:ext cx="36011" cy="89393"/>
            </a:xfrm>
            <a:custGeom>
              <a:rect b="b" l="l" r="r" t="t"/>
              <a:pathLst>
                <a:path extrusionOk="0" h="89393" w="36011">
                  <a:moveTo>
                    <a:pt x="33788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87169"/>
                  </a:lnTo>
                  <a:cubicBezTo>
                    <a:pt x="0" y="88387"/>
                    <a:pt x="1006" y="89394"/>
                    <a:pt x="2224" y="89394"/>
                  </a:cubicBezTo>
                  <a:lnTo>
                    <a:pt x="33788" y="89394"/>
                  </a:lnTo>
                  <a:cubicBezTo>
                    <a:pt x="35006" y="89394"/>
                    <a:pt x="36012" y="88387"/>
                    <a:pt x="36012" y="87169"/>
                  </a:cubicBezTo>
                  <a:lnTo>
                    <a:pt x="36012" y="2224"/>
                  </a:lnTo>
                  <a:cubicBezTo>
                    <a:pt x="36012" y="1006"/>
                    <a:pt x="35006" y="0"/>
                    <a:pt x="33788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88" name="Google Shape;1688;p86"/>
            <p:cNvSpPr/>
            <p:nvPr/>
          </p:nvSpPr>
          <p:spPr>
            <a:xfrm>
              <a:off x="697084" y="6306412"/>
              <a:ext cx="35985" cy="121168"/>
            </a:xfrm>
            <a:custGeom>
              <a:rect b="b" l="l" r="r" t="t"/>
              <a:pathLst>
                <a:path extrusionOk="0" h="121168" w="35985">
                  <a:moveTo>
                    <a:pt x="33761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18944"/>
                  </a:lnTo>
                  <a:cubicBezTo>
                    <a:pt x="0" y="120163"/>
                    <a:pt x="1006" y="121169"/>
                    <a:pt x="2224" y="121169"/>
                  </a:cubicBezTo>
                  <a:lnTo>
                    <a:pt x="33761" y="121169"/>
                  </a:lnTo>
                  <a:cubicBezTo>
                    <a:pt x="35006" y="121169"/>
                    <a:pt x="35985" y="120163"/>
                    <a:pt x="35985" y="118944"/>
                  </a:cubicBezTo>
                  <a:lnTo>
                    <a:pt x="35985" y="2224"/>
                  </a:lnTo>
                  <a:cubicBezTo>
                    <a:pt x="35985" y="1006"/>
                    <a:pt x="35006" y="0"/>
                    <a:pt x="33761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89" name="Google Shape;1689;p86"/>
            <p:cNvSpPr/>
            <p:nvPr/>
          </p:nvSpPr>
          <p:spPr>
            <a:xfrm>
              <a:off x="693377" y="6248291"/>
              <a:ext cx="43399" cy="43425"/>
            </a:xfrm>
            <a:custGeom>
              <a:rect b="b" l="l" r="r" t="t"/>
              <a:pathLst>
                <a:path extrusionOk="0" h="43425" w="43399">
                  <a:moveTo>
                    <a:pt x="21686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426"/>
                    <a:pt x="21686" y="43426"/>
                  </a:cubicBezTo>
                  <a:cubicBezTo>
                    <a:pt x="33443" y="43426"/>
                    <a:pt x="43399" y="33787"/>
                    <a:pt x="43399" y="21951"/>
                  </a:cubicBezTo>
                  <a:cubicBezTo>
                    <a:pt x="43399" y="10115"/>
                    <a:pt x="33867" y="0"/>
                    <a:pt x="21686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90" name="Google Shape;1690;p86"/>
            <p:cNvSpPr/>
            <p:nvPr/>
          </p:nvSpPr>
          <p:spPr>
            <a:xfrm>
              <a:off x="762011" y="6303976"/>
              <a:ext cx="124690" cy="168831"/>
            </a:xfrm>
            <a:custGeom>
              <a:rect b="b" l="l" r="r" t="t"/>
              <a:pathLst>
                <a:path extrusionOk="0" h="168831" w="124690">
                  <a:moveTo>
                    <a:pt x="89182" y="63179"/>
                  </a:moveTo>
                  <a:cubicBezTo>
                    <a:pt x="89182" y="81582"/>
                    <a:pt x="78432" y="93922"/>
                    <a:pt x="62465" y="93922"/>
                  </a:cubicBezTo>
                  <a:cubicBezTo>
                    <a:pt x="46498" y="93922"/>
                    <a:pt x="35509" y="81291"/>
                    <a:pt x="35509" y="63179"/>
                  </a:cubicBezTo>
                  <a:cubicBezTo>
                    <a:pt x="35509" y="45068"/>
                    <a:pt x="46339" y="32675"/>
                    <a:pt x="62465" y="32675"/>
                  </a:cubicBezTo>
                  <a:cubicBezTo>
                    <a:pt x="78590" y="32675"/>
                    <a:pt x="89182" y="44935"/>
                    <a:pt x="89182" y="63179"/>
                  </a:cubicBezTo>
                  <a:close/>
                  <a:moveTo>
                    <a:pt x="68634" y="0"/>
                  </a:moveTo>
                  <a:cubicBezTo>
                    <a:pt x="54971" y="0"/>
                    <a:pt x="42552" y="4766"/>
                    <a:pt x="35032" y="12498"/>
                  </a:cubicBezTo>
                  <a:lnTo>
                    <a:pt x="35032" y="4819"/>
                  </a:lnTo>
                  <a:cubicBezTo>
                    <a:pt x="35032" y="3601"/>
                    <a:pt x="34052" y="2595"/>
                    <a:pt x="32808" y="2595"/>
                  </a:cubicBezTo>
                  <a:lnTo>
                    <a:pt x="2224" y="2595"/>
                  </a:lnTo>
                  <a:cubicBezTo>
                    <a:pt x="980" y="2595"/>
                    <a:pt x="0" y="3601"/>
                    <a:pt x="0" y="4819"/>
                  </a:cubicBezTo>
                  <a:lnTo>
                    <a:pt x="0" y="166607"/>
                  </a:lnTo>
                  <a:cubicBezTo>
                    <a:pt x="0" y="167825"/>
                    <a:pt x="980" y="168831"/>
                    <a:pt x="2224" y="168831"/>
                  </a:cubicBezTo>
                  <a:lnTo>
                    <a:pt x="33761" y="168831"/>
                  </a:lnTo>
                  <a:cubicBezTo>
                    <a:pt x="35006" y="168831"/>
                    <a:pt x="35985" y="167825"/>
                    <a:pt x="35985" y="166607"/>
                  </a:cubicBezTo>
                  <a:lnTo>
                    <a:pt x="35985" y="115926"/>
                  </a:lnTo>
                  <a:cubicBezTo>
                    <a:pt x="43399" y="122678"/>
                    <a:pt x="54706" y="126597"/>
                    <a:pt x="67443" y="126597"/>
                  </a:cubicBezTo>
                  <a:cubicBezTo>
                    <a:pt x="101151" y="126597"/>
                    <a:pt x="124691" y="100409"/>
                    <a:pt x="124691" y="62941"/>
                  </a:cubicBezTo>
                  <a:cubicBezTo>
                    <a:pt x="124691" y="25473"/>
                    <a:pt x="102157" y="0"/>
                    <a:pt x="68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91" name="Google Shape;1691;p86"/>
            <p:cNvSpPr/>
            <p:nvPr/>
          </p:nvSpPr>
          <p:spPr>
            <a:xfrm>
              <a:off x="898882" y="6303658"/>
              <a:ext cx="119474" cy="128291"/>
            </a:xfrm>
            <a:custGeom>
              <a:rect b="b" l="l" r="r" t="t"/>
              <a:pathLst>
                <a:path extrusionOk="0" h="128291" w="119474">
                  <a:moveTo>
                    <a:pt x="36515" y="48616"/>
                  </a:moveTo>
                  <a:cubicBezTo>
                    <a:pt x="38263" y="39242"/>
                    <a:pt x="46630" y="30054"/>
                    <a:pt x="60108" y="30054"/>
                  </a:cubicBezTo>
                  <a:cubicBezTo>
                    <a:pt x="75784" y="30054"/>
                    <a:pt x="82509" y="39269"/>
                    <a:pt x="83754" y="48616"/>
                  </a:cubicBezTo>
                  <a:lnTo>
                    <a:pt x="36515" y="48616"/>
                  </a:lnTo>
                  <a:close/>
                  <a:moveTo>
                    <a:pt x="59605" y="0"/>
                  </a:moveTo>
                  <a:cubicBezTo>
                    <a:pt x="43982" y="0"/>
                    <a:pt x="29260" y="6196"/>
                    <a:pt x="18138" y="17423"/>
                  </a:cubicBezTo>
                  <a:cubicBezTo>
                    <a:pt x="6434" y="29207"/>
                    <a:pt x="0" y="45650"/>
                    <a:pt x="0" y="63682"/>
                  </a:cubicBezTo>
                  <a:cubicBezTo>
                    <a:pt x="0" y="82933"/>
                    <a:pt x="6487" y="99376"/>
                    <a:pt x="18774" y="111239"/>
                  </a:cubicBezTo>
                  <a:cubicBezTo>
                    <a:pt x="30186" y="122228"/>
                    <a:pt x="45703" y="128292"/>
                    <a:pt x="62465" y="128292"/>
                  </a:cubicBezTo>
                  <a:cubicBezTo>
                    <a:pt x="94849" y="128292"/>
                    <a:pt x="112246" y="108326"/>
                    <a:pt x="117727" y="89685"/>
                  </a:cubicBezTo>
                  <a:cubicBezTo>
                    <a:pt x="118071" y="88520"/>
                    <a:pt x="117409" y="87275"/>
                    <a:pt x="116244" y="86931"/>
                  </a:cubicBezTo>
                  <a:lnTo>
                    <a:pt x="89897" y="79093"/>
                  </a:lnTo>
                  <a:cubicBezTo>
                    <a:pt x="88785" y="78776"/>
                    <a:pt x="87593" y="79358"/>
                    <a:pt x="87170" y="80470"/>
                  </a:cubicBezTo>
                  <a:cubicBezTo>
                    <a:pt x="83251" y="91300"/>
                    <a:pt x="75016" y="96808"/>
                    <a:pt x="62703" y="96808"/>
                  </a:cubicBezTo>
                  <a:cubicBezTo>
                    <a:pt x="48669" y="96808"/>
                    <a:pt x="37495" y="87461"/>
                    <a:pt x="35720" y="74698"/>
                  </a:cubicBezTo>
                  <a:lnTo>
                    <a:pt x="116773" y="74698"/>
                  </a:lnTo>
                  <a:cubicBezTo>
                    <a:pt x="117992" y="74698"/>
                    <a:pt x="118971" y="73692"/>
                    <a:pt x="118998" y="72500"/>
                  </a:cubicBezTo>
                  <a:cubicBezTo>
                    <a:pt x="119024" y="72368"/>
                    <a:pt x="119051" y="72050"/>
                    <a:pt x="119077" y="71600"/>
                  </a:cubicBezTo>
                  <a:cubicBezTo>
                    <a:pt x="119210" y="69852"/>
                    <a:pt x="119474" y="66251"/>
                    <a:pt x="119474" y="62756"/>
                  </a:cubicBezTo>
                  <a:cubicBezTo>
                    <a:pt x="119474" y="24070"/>
                    <a:pt x="96543" y="53"/>
                    <a:pt x="59605" y="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92" name="Google Shape;1692;p86"/>
            <p:cNvSpPr/>
            <p:nvPr/>
          </p:nvSpPr>
          <p:spPr>
            <a:xfrm>
              <a:off x="1038375" y="6303288"/>
              <a:ext cx="110974" cy="124266"/>
            </a:xfrm>
            <a:custGeom>
              <a:rect b="b" l="l" r="r" t="t"/>
              <a:pathLst>
                <a:path extrusionOk="0" h="124266" w="110974">
                  <a:moveTo>
                    <a:pt x="66516" y="26"/>
                  </a:moveTo>
                  <a:cubicBezTo>
                    <a:pt x="56401" y="26"/>
                    <a:pt x="43638" y="3548"/>
                    <a:pt x="35059" y="13028"/>
                  </a:cubicBezTo>
                  <a:lnTo>
                    <a:pt x="35059" y="5322"/>
                  </a:lnTo>
                  <a:cubicBezTo>
                    <a:pt x="35059" y="4104"/>
                    <a:pt x="34079" y="3098"/>
                    <a:pt x="32834" y="3098"/>
                  </a:cubicBezTo>
                  <a:lnTo>
                    <a:pt x="2251" y="3098"/>
                  </a:lnTo>
                  <a:cubicBezTo>
                    <a:pt x="1006" y="3098"/>
                    <a:pt x="0" y="4104"/>
                    <a:pt x="0" y="5322"/>
                  </a:cubicBezTo>
                  <a:lnTo>
                    <a:pt x="0" y="122043"/>
                  </a:lnTo>
                  <a:cubicBezTo>
                    <a:pt x="0" y="123261"/>
                    <a:pt x="1006" y="124267"/>
                    <a:pt x="2251" y="124267"/>
                  </a:cubicBezTo>
                  <a:lnTo>
                    <a:pt x="33788" y="124267"/>
                  </a:lnTo>
                  <a:cubicBezTo>
                    <a:pt x="35006" y="124267"/>
                    <a:pt x="36012" y="123261"/>
                    <a:pt x="36012" y="122043"/>
                  </a:cubicBezTo>
                  <a:lnTo>
                    <a:pt x="36012" y="54891"/>
                  </a:lnTo>
                  <a:cubicBezTo>
                    <a:pt x="36012" y="43955"/>
                    <a:pt x="42076" y="32914"/>
                    <a:pt x="55606" y="32914"/>
                  </a:cubicBezTo>
                  <a:cubicBezTo>
                    <a:pt x="72447" y="32914"/>
                    <a:pt x="74963" y="46100"/>
                    <a:pt x="74963" y="53938"/>
                  </a:cubicBezTo>
                  <a:lnTo>
                    <a:pt x="74963" y="122016"/>
                  </a:lnTo>
                  <a:cubicBezTo>
                    <a:pt x="74963" y="123234"/>
                    <a:pt x="75969" y="124240"/>
                    <a:pt x="77187" y="124240"/>
                  </a:cubicBezTo>
                  <a:lnTo>
                    <a:pt x="108750" y="124240"/>
                  </a:lnTo>
                  <a:cubicBezTo>
                    <a:pt x="109968" y="124240"/>
                    <a:pt x="110975" y="123234"/>
                    <a:pt x="110975" y="122016"/>
                  </a:cubicBezTo>
                  <a:lnTo>
                    <a:pt x="110975" y="48483"/>
                  </a:lnTo>
                  <a:cubicBezTo>
                    <a:pt x="110975" y="18588"/>
                    <a:pt x="93948" y="0"/>
                    <a:pt x="66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1693" name="Google Shape;1693;p86"/>
          <p:cNvSpPr txBox="1"/>
          <p:nvPr>
            <p:ph type="title"/>
          </p:nvPr>
        </p:nvSpPr>
        <p:spPr>
          <a:xfrm>
            <a:off x="359569" y="598951"/>
            <a:ext cx="8424900" cy="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Crimson Pro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94" name="Google Shape;1694;p86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">
  <p:cSld name="CUSTOM_1">
    <p:bg>
      <p:bgPr>
        <a:solidFill>
          <a:schemeClr val="dk2"/>
        </a:solidFill>
      </p:bgPr>
    </p:bg>
    <p:spTree>
      <p:nvGrpSpPr>
        <p:cNvPr id="1695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red moon in a black sky&#10;&#10;Description automatically generated with medium confidence" id="1696" name="Google Shape;1696;p87"/>
          <p:cNvPicPr preferRelativeResize="0"/>
          <p:nvPr/>
        </p:nvPicPr>
        <p:blipFill rotWithShape="1">
          <a:blip r:embed="rId2">
            <a:alphaModFix/>
          </a:blip>
          <a:srcRect b="27527" l="35281" r="35281" t="27522"/>
          <a:stretch/>
        </p:blipFill>
        <p:spPr>
          <a:xfrm>
            <a:off x="4424681" y="270713"/>
            <a:ext cx="1008696" cy="8664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97" name="Google Shape;1697;p87"/>
          <p:cNvGrpSpPr/>
          <p:nvPr/>
        </p:nvGrpSpPr>
        <p:grpSpPr>
          <a:xfrm>
            <a:off x="-2827" y="0"/>
            <a:ext cx="9144502" cy="5143995"/>
            <a:chOff x="-3770" y="0"/>
            <a:chExt cx="12192669" cy="6858660"/>
          </a:xfrm>
        </p:grpSpPr>
        <p:sp>
          <p:nvSpPr>
            <p:cNvPr id="1698" name="Google Shape;1698;p87"/>
            <p:cNvSpPr/>
            <p:nvPr/>
          </p:nvSpPr>
          <p:spPr>
            <a:xfrm>
              <a:off x="4762521" y="6479204"/>
              <a:ext cx="1016391" cy="379456"/>
            </a:xfrm>
            <a:custGeom>
              <a:rect b="b" l="l" r="r" t="t"/>
              <a:pathLst>
                <a:path extrusionOk="0" h="379456" w="1016391">
                  <a:moveTo>
                    <a:pt x="1016391" y="379456"/>
                  </a:moveTo>
                  <a:cubicBezTo>
                    <a:pt x="951147" y="157535"/>
                    <a:pt x="750930" y="0"/>
                    <a:pt x="507635" y="0"/>
                  </a:cubicBezTo>
                  <a:cubicBezTo>
                    <a:pt x="264340" y="0"/>
                    <a:pt x="66893" y="160108"/>
                    <a:pt x="0" y="379456"/>
                  </a:cubicBezTo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99" name="Google Shape;1699;p87"/>
            <p:cNvSpPr/>
            <p:nvPr/>
          </p:nvSpPr>
          <p:spPr>
            <a:xfrm>
              <a:off x="9971600" y="6479204"/>
              <a:ext cx="1016390" cy="378796"/>
            </a:xfrm>
            <a:custGeom>
              <a:rect b="b" l="l" r="r" t="t"/>
              <a:pathLst>
                <a:path extrusionOk="0" h="378796" w="1016390">
                  <a:moveTo>
                    <a:pt x="1016391" y="378796"/>
                  </a:moveTo>
                  <a:cubicBezTo>
                    <a:pt x="951081" y="157073"/>
                    <a:pt x="750930" y="0"/>
                    <a:pt x="507635" y="0"/>
                  </a:cubicBezTo>
                  <a:cubicBezTo>
                    <a:pt x="264339" y="0"/>
                    <a:pt x="66958" y="159646"/>
                    <a:pt x="0" y="378796"/>
                  </a:cubicBezTo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00" name="Google Shape;1700;p87"/>
            <p:cNvSpPr/>
            <p:nvPr/>
          </p:nvSpPr>
          <p:spPr>
            <a:xfrm>
              <a:off x="4830667" y="3267242"/>
              <a:ext cx="880164" cy="2977860"/>
            </a:xfrm>
            <a:custGeom>
              <a:rect b="b" l="l" r="r" t="t"/>
              <a:pathLst>
                <a:path extrusionOk="0" h="2977860" w="880164">
                  <a:moveTo>
                    <a:pt x="0" y="2926405"/>
                  </a:moveTo>
                  <a:cubicBezTo>
                    <a:pt x="0" y="2954772"/>
                    <a:pt x="23023" y="2977861"/>
                    <a:pt x="51522" y="2977861"/>
                  </a:cubicBezTo>
                  <a:lnTo>
                    <a:pt x="828642" y="2977861"/>
                  </a:lnTo>
                  <a:cubicBezTo>
                    <a:pt x="857075" y="2977861"/>
                    <a:pt x="880164" y="2954772"/>
                    <a:pt x="880164" y="2926405"/>
                  </a:cubicBezTo>
                  <a:lnTo>
                    <a:pt x="880164" y="51456"/>
                  </a:lnTo>
                  <a:cubicBezTo>
                    <a:pt x="880164" y="23089"/>
                    <a:pt x="857075" y="0"/>
                    <a:pt x="828642" y="0"/>
                  </a:cubicBezTo>
                  <a:lnTo>
                    <a:pt x="51522" y="0"/>
                  </a:lnTo>
                  <a:cubicBezTo>
                    <a:pt x="23023" y="0"/>
                    <a:pt x="0" y="23089"/>
                    <a:pt x="0" y="51456"/>
                  </a:cubicBezTo>
                  <a:lnTo>
                    <a:pt x="0" y="2926405"/>
                  </a:lnTo>
                  <a:close/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01" name="Google Shape;1701;p87"/>
            <p:cNvSpPr/>
            <p:nvPr/>
          </p:nvSpPr>
          <p:spPr>
            <a:xfrm>
              <a:off x="4829612" y="0"/>
              <a:ext cx="880230" cy="1468262"/>
            </a:xfrm>
            <a:custGeom>
              <a:rect b="b" l="l" r="r" t="t"/>
              <a:pathLst>
                <a:path extrusionOk="0" h="1600286" w="880230">
                  <a:moveTo>
                    <a:pt x="0" y="0"/>
                  </a:moveTo>
                  <a:lnTo>
                    <a:pt x="0" y="1548831"/>
                  </a:lnTo>
                  <a:cubicBezTo>
                    <a:pt x="0" y="1577198"/>
                    <a:pt x="23024" y="1600287"/>
                    <a:pt x="51523" y="1600287"/>
                  </a:cubicBezTo>
                  <a:lnTo>
                    <a:pt x="828709" y="1600287"/>
                  </a:lnTo>
                  <a:cubicBezTo>
                    <a:pt x="857141" y="1600287"/>
                    <a:pt x="880231" y="1577198"/>
                    <a:pt x="880231" y="1548831"/>
                  </a:cubicBezTo>
                  <a:lnTo>
                    <a:pt x="880231" y="0"/>
                  </a:lnTo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02" name="Google Shape;1702;p87"/>
            <p:cNvSpPr/>
            <p:nvPr/>
          </p:nvSpPr>
          <p:spPr>
            <a:xfrm>
              <a:off x="10038691" y="0"/>
              <a:ext cx="880230" cy="1468262"/>
            </a:xfrm>
            <a:custGeom>
              <a:rect b="b" l="l" r="r" t="t"/>
              <a:pathLst>
                <a:path extrusionOk="0" h="1600286" w="880230">
                  <a:moveTo>
                    <a:pt x="880231" y="0"/>
                  </a:moveTo>
                  <a:lnTo>
                    <a:pt x="880231" y="1548831"/>
                  </a:lnTo>
                  <a:cubicBezTo>
                    <a:pt x="880231" y="1577198"/>
                    <a:pt x="857207" y="1600287"/>
                    <a:pt x="828708" y="1600287"/>
                  </a:cubicBezTo>
                  <a:lnTo>
                    <a:pt x="51523" y="1600287"/>
                  </a:lnTo>
                  <a:cubicBezTo>
                    <a:pt x="23089" y="1600287"/>
                    <a:pt x="0" y="1577198"/>
                    <a:pt x="0" y="1548831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03" name="Google Shape;1703;p87"/>
            <p:cNvSpPr/>
            <p:nvPr/>
          </p:nvSpPr>
          <p:spPr>
            <a:xfrm>
              <a:off x="6132112" y="5065571"/>
              <a:ext cx="880098" cy="1790974"/>
            </a:xfrm>
            <a:custGeom>
              <a:rect b="b" l="l" r="r" t="t"/>
              <a:pathLst>
                <a:path extrusionOk="0" h="1925779" w="880098">
                  <a:moveTo>
                    <a:pt x="0" y="1925780"/>
                  </a:moveTo>
                  <a:lnTo>
                    <a:pt x="0" y="52116"/>
                  </a:lnTo>
                  <a:cubicBezTo>
                    <a:pt x="0" y="23089"/>
                    <a:pt x="23024" y="0"/>
                    <a:pt x="51456" y="0"/>
                  </a:cubicBezTo>
                  <a:lnTo>
                    <a:pt x="828643" y="0"/>
                  </a:lnTo>
                  <a:cubicBezTo>
                    <a:pt x="857075" y="0"/>
                    <a:pt x="880098" y="23089"/>
                    <a:pt x="880098" y="52116"/>
                  </a:cubicBezTo>
                  <a:lnTo>
                    <a:pt x="880098" y="1925780"/>
                  </a:lnTo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04" name="Google Shape;1704;p87"/>
            <p:cNvSpPr/>
            <p:nvPr/>
          </p:nvSpPr>
          <p:spPr>
            <a:xfrm>
              <a:off x="11341258" y="5065571"/>
              <a:ext cx="847641" cy="1790974"/>
            </a:xfrm>
            <a:custGeom>
              <a:rect b="b" l="l" r="r" t="t"/>
              <a:pathLst>
                <a:path extrusionOk="0" h="1925779" w="847641">
                  <a:moveTo>
                    <a:pt x="0" y="1925780"/>
                  </a:moveTo>
                  <a:lnTo>
                    <a:pt x="0" y="52116"/>
                  </a:lnTo>
                  <a:cubicBezTo>
                    <a:pt x="0" y="23089"/>
                    <a:pt x="23023" y="0"/>
                    <a:pt x="51456" y="0"/>
                  </a:cubicBezTo>
                  <a:lnTo>
                    <a:pt x="828642" y="0"/>
                  </a:lnTo>
                  <a:cubicBezTo>
                    <a:pt x="835371" y="0"/>
                    <a:pt x="841770" y="1319"/>
                    <a:pt x="847641" y="3694"/>
                  </a:cubicBezTo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05" name="Google Shape;1705;p87"/>
            <p:cNvSpPr/>
            <p:nvPr/>
          </p:nvSpPr>
          <p:spPr>
            <a:xfrm>
              <a:off x="6034478" y="3638651"/>
              <a:ext cx="1062504" cy="1062767"/>
            </a:xfrm>
            <a:custGeom>
              <a:rect b="b" l="l" r="r" t="t"/>
              <a:pathLst>
                <a:path extrusionOk="0" h="1062767" w="1062504">
                  <a:moveTo>
                    <a:pt x="1062504" y="536991"/>
                  </a:moveTo>
                  <a:cubicBezTo>
                    <a:pt x="1062504" y="235511"/>
                    <a:pt x="829104" y="0"/>
                    <a:pt x="531186" y="0"/>
                  </a:cubicBezTo>
                  <a:cubicBezTo>
                    <a:pt x="233268" y="0"/>
                    <a:pt x="0" y="240788"/>
                    <a:pt x="0" y="536991"/>
                  </a:cubicBezTo>
                  <a:cubicBezTo>
                    <a:pt x="0" y="833194"/>
                    <a:pt x="243295" y="1062768"/>
                    <a:pt x="531186" y="1062768"/>
                  </a:cubicBezTo>
                  <a:cubicBezTo>
                    <a:pt x="819077" y="1062768"/>
                    <a:pt x="1062504" y="826597"/>
                    <a:pt x="1062504" y="53699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06" name="Google Shape;1706;p87"/>
            <p:cNvSpPr/>
            <p:nvPr/>
          </p:nvSpPr>
          <p:spPr>
            <a:xfrm>
              <a:off x="7355846" y="1837025"/>
              <a:ext cx="1062503" cy="1062767"/>
            </a:xfrm>
            <a:custGeom>
              <a:rect b="b" l="l" r="r" t="t"/>
              <a:pathLst>
                <a:path extrusionOk="0" h="1062767" w="1062503">
                  <a:moveTo>
                    <a:pt x="0" y="536991"/>
                  </a:moveTo>
                  <a:cubicBezTo>
                    <a:pt x="0" y="821979"/>
                    <a:pt x="243295" y="1062768"/>
                    <a:pt x="531186" y="1062768"/>
                  </a:cubicBezTo>
                  <a:cubicBezTo>
                    <a:pt x="819076" y="1062768"/>
                    <a:pt x="1062503" y="826597"/>
                    <a:pt x="1062503" y="536991"/>
                  </a:cubicBezTo>
                  <a:cubicBezTo>
                    <a:pt x="1062503" y="247385"/>
                    <a:pt x="829104" y="0"/>
                    <a:pt x="531186" y="0"/>
                  </a:cubicBezTo>
                  <a:cubicBezTo>
                    <a:pt x="233268" y="0"/>
                    <a:pt x="0" y="240788"/>
                    <a:pt x="0" y="53699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07" name="Google Shape;1707;p87"/>
            <p:cNvSpPr/>
            <p:nvPr/>
          </p:nvSpPr>
          <p:spPr>
            <a:xfrm>
              <a:off x="11250550" y="3635352"/>
              <a:ext cx="938349" cy="1062767"/>
            </a:xfrm>
            <a:custGeom>
              <a:rect b="b" l="l" r="r" t="t"/>
              <a:pathLst>
                <a:path extrusionOk="0" h="1062767" w="938349">
                  <a:moveTo>
                    <a:pt x="938349" y="188606"/>
                  </a:moveTo>
                  <a:cubicBezTo>
                    <a:pt x="841638" y="72632"/>
                    <a:pt x="696373" y="0"/>
                    <a:pt x="531251" y="0"/>
                  </a:cubicBezTo>
                  <a:cubicBezTo>
                    <a:pt x="238348" y="0"/>
                    <a:pt x="0" y="240788"/>
                    <a:pt x="0" y="536991"/>
                  </a:cubicBezTo>
                  <a:cubicBezTo>
                    <a:pt x="0" y="833194"/>
                    <a:pt x="243295" y="1062768"/>
                    <a:pt x="531251" y="1062768"/>
                  </a:cubicBezTo>
                  <a:cubicBezTo>
                    <a:pt x="694526" y="1062768"/>
                    <a:pt x="840780" y="989344"/>
                    <a:pt x="938349" y="874227"/>
                  </a:cubicBezTo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08" name="Google Shape;1708;p87"/>
            <p:cNvSpPr/>
            <p:nvPr/>
          </p:nvSpPr>
          <p:spPr>
            <a:xfrm>
              <a:off x="11341192" y="288722"/>
              <a:ext cx="847707" cy="2977860"/>
            </a:xfrm>
            <a:custGeom>
              <a:rect b="b" l="l" r="r" t="t"/>
              <a:pathLst>
                <a:path extrusionOk="0" h="2977860" w="847707">
                  <a:moveTo>
                    <a:pt x="847707" y="3694"/>
                  </a:moveTo>
                  <a:cubicBezTo>
                    <a:pt x="841836" y="1319"/>
                    <a:pt x="835371" y="0"/>
                    <a:pt x="828642" y="0"/>
                  </a:cubicBezTo>
                  <a:lnTo>
                    <a:pt x="51522" y="0"/>
                  </a:lnTo>
                  <a:cubicBezTo>
                    <a:pt x="23089" y="0"/>
                    <a:pt x="0" y="23089"/>
                    <a:pt x="0" y="51456"/>
                  </a:cubicBezTo>
                  <a:lnTo>
                    <a:pt x="0" y="2926405"/>
                  </a:lnTo>
                  <a:cubicBezTo>
                    <a:pt x="0" y="2954772"/>
                    <a:pt x="23089" y="2977861"/>
                    <a:pt x="51522" y="2977861"/>
                  </a:cubicBezTo>
                  <a:lnTo>
                    <a:pt x="828642" y="2977861"/>
                  </a:lnTo>
                  <a:cubicBezTo>
                    <a:pt x="835371" y="2977861"/>
                    <a:pt x="841770" y="2976541"/>
                    <a:pt x="847707" y="2974167"/>
                  </a:cubicBezTo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09" name="Google Shape;1709;p87"/>
            <p:cNvSpPr/>
            <p:nvPr/>
          </p:nvSpPr>
          <p:spPr>
            <a:xfrm>
              <a:off x="7434811" y="3267242"/>
              <a:ext cx="880164" cy="2977860"/>
            </a:xfrm>
            <a:custGeom>
              <a:rect b="b" l="l" r="r" t="t"/>
              <a:pathLst>
                <a:path extrusionOk="0" h="2977860" w="880164">
                  <a:moveTo>
                    <a:pt x="0" y="2926405"/>
                  </a:moveTo>
                  <a:cubicBezTo>
                    <a:pt x="0" y="2954772"/>
                    <a:pt x="23023" y="2977861"/>
                    <a:pt x="51522" y="2977861"/>
                  </a:cubicBezTo>
                  <a:lnTo>
                    <a:pt x="828642" y="2977861"/>
                  </a:lnTo>
                  <a:cubicBezTo>
                    <a:pt x="857075" y="2977861"/>
                    <a:pt x="880165" y="2954772"/>
                    <a:pt x="880165" y="2926405"/>
                  </a:cubicBezTo>
                  <a:lnTo>
                    <a:pt x="880165" y="51456"/>
                  </a:lnTo>
                  <a:cubicBezTo>
                    <a:pt x="880165" y="23089"/>
                    <a:pt x="857075" y="0"/>
                    <a:pt x="828642" y="0"/>
                  </a:cubicBezTo>
                  <a:lnTo>
                    <a:pt x="51522" y="0"/>
                  </a:lnTo>
                  <a:cubicBezTo>
                    <a:pt x="23023" y="0"/>
                    <a:pt x="0" y="23089"/>
                    <a:pt x="0" y="51456"/>
                  </a:cubicBezTo>
                  <a:lnTo>
                    <a:pt x="0" y="2926405"/>
                  </a:lnTo>
                  <a:close/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10" name="Google Shape;1710;p87"/>
            <p:cNvSpPr/>
            <p:nvPr/>
          </p:nvSpPr>
          <p:spPr>
            <a:xfrm>
              <a:off x="7433755" y="0"/>
              <a:ext cx="880230" cy="1468262"/>
            </a:xfrm>
            <a:custGeom>
              <a:rect b="b" l="l" r="r" t="t"/>
              <a:pathLst>
                <a:path extrusionOk="0" h="1600286" w="880230">
                  <a:moveTo>
                    <a:pt x="880231" y="0"/>
                  </a:moveTo>
                  <a:lnTo>
                    <a:pt x="880231" y="1548831"/>
                  </a:lnTo>
                  <a:cubicBezTo>
                    <a:pt x="880231" y="1577198"/>
                    <a:pt x="857141" y="1600287"/>
                    <a:pt x="828708" y="1600287"/>
                  </a:cubicBezTo>
                  <a:lnTo>
                    <a:pt x="51523" y="1600287"/>
                  </a:lnTo>
                  <a:cubicBezTo>
                    <a:pt x="23089" y="1600287"/>
                    <a:pt x="0" y="1577198"/>
                    <a:pt x="0" y="1548831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11" name="Google Shape;1711;p87"/>
            <p:cNvSpPr/>
            <p:nvPr/>
          </p:nvSpPr>
          <p:spPr>
            <a:xfrm>
              <a:off x="8736256" y="5065571"/>
              <a:ext cx="880163" cy="1790974"/>
            </a:xfrm>
            <a:custGeom>
              <a:rect b="b" l="l" r="r" t="t"/>
              <a:pathLst>
                <a:path extrusionOk="0" h="1925779" w="880163">
                  <a:moveTo>
                    <a:pt x="0" y="1925780"/>
                  </a:moveTo>
                  <a:lnTo>
                    <a:pt x="0" y="52116"/>
                  </a:lnTo>
                  <a:cubicBezTo>
                    <a:pt x="0" y="23089"/>
                    <a:pt x="23023" y="0"/>
                    <a:pt x="51522" y="0"/>
                  </a:cubicBezTo>
                  <a:lnTo>
                    <a:pt x="828642" y="0"/>
                  </a:lnTo>
                  <a:cubicBezTo>
                    <a:pt x="857075" y="0"/>
                    <a:pt x="880164" y="23089"/>
                    <a:pt x="880164" y="52116"/>
                  </a:cubicBezTo>
                  <a:lnTo>
                    <a:pt x="880164" y="1925780"/>
                  </a:lnTo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12" name="Google Shape;1712;p87"/>
            <p:cNvSpPr/>
            <p:nvPr/>
          </p:nvSpPr>
          <p:spPr>
            <a:xfrm>
              <a:off x="8645614" y="3635352"/>
              <a:ext cx="1062503" cy="1062767"/>
            </a:xfrm>
            <a:custGeom>
              <a:rect b="b" l="l" r="r" t="t"/>
              <a:pathLst>
                <a:path extrusionOk="0" h="1062767" w="1062503">
                  <a:moveTo>
                    <a:pt x="1062503" y="536991"/>
                  </a:moveTo>
                  <a:cubicBezTo>
                    <a:pt x="1062503" y="236171"/>
                    <a:pt x="829104" y="0"/>
                    <a:pt x="531185" y="0"/>
                  </a:cubicBezTo>
                  <a:cubicBezTo>
                    <a:pt x="233268" y="0"/>
                    <a:pt x="0" y="240788"/>
                    <a:pt x="0" y="536991"/>
                  </a:cubicBezTo>
                  <a:cubicBezTo>
                    <a:pt x="0" y="833194"/>
                    <a:pt x="243295" y="1062768"/>
                    <a:pt x="531185" y="1062768"/>
                  </a:cubicBezTo>
                  <a:cubicBezTo>
                    <a:pt x="819076" y="1062768"/>
                    <a:pt x="1062503" y="826597"/>
                    <a:pt x="1062503" y="53699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13" name="Google Shape;1713;p87"/>
            <p:cNvSpPr/>
            <p:nvPr/>
          </p:nvSpPr>
          <p:spPr>
            <a:xfrm>
              <a:off x="8736256" y="288722"/>
              <a:ext cx="880163" cy="2977860"/>
            </a:xfrm>
            <a:custGeom>
              <a:rect b="b" l="l" r="r" t="t"/>
              <a:pathLst>
                <a:path extrusionOk="0" h="2977860" w="880163">
                  <a:moveTo>
                    <a:pt x="0" y="2926405"/>
                  </a:moveTo>
                  <a:cubicBezTo>
                    <a:pt x="0" y="2954772"/>
                    <a:pt x="23023" y="2977861"/>
                    <a:pt x="51522" y="2977861"/>
                  </a:cubicBezTo>
                  <a:lnTo>
                    <a:pt x="828642" y="2977861"/>
                  </a:lnTo>
                  <a:cubicBezTo>
                    <a:pt x="857075" y="2977861"/>
                    <a:pt x="880164" y="2954772"/>
                    <a:pt x="880164" y="2926405"/>
                  </a:cubicBezTo>
                  <a:lnTo>
                    <a:pt x="880164" y="51456"/>
                  </a:lnTo>
                  <a:cubicBezTo>
                    <a:pt x="880164" y="23089"/>
                    <a:pt x="857075" y="0"/>
                    <a:pt x="828642" y="0"/>
                  </a:cubicBezTo>
                  <a:lnTo>
                    <a:pt x="51522" y="0"/>
                  </a:lnTo>
                  <a:cubicBezTo>
                    <a:pt x="23023" y="0"/>
                    <a:pt x="0" y="23089"/>
                    <a:pt x="0" y="51456"/>
                  </a:cubicBezTo>
                  <a:lnTo>
                    <a:pt x="0" y="2926405"/>
                  </a:lnTo>
                  <a:close/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14" name="Google Shape;1714;p87"/>
            <p:cNvSpPr/>
            <p:nvPr/>
          </p:nvSpPr>
          <p:spPr>
            <a:xfrm>
              <a:off x="2392569" y="6479204"/>
              <a:ext cx="1016391" cy="378796"/>
            </a:xfrm>
            <a:custGeom>
              <a:rect b="b" l="l" r="r" t="t"/>
              <a:pathLst>
                <a:path extrusionOk="0" h="378796" w="1016391">
                  <a:moveTo>
                    <a:pt x="1016391" y="378796"/>
                  </a:moveTo>
                  <a:cubicBezTo>
                    <a:pt x="951082" y="157073"/>
                    <a:pt x="750930" y="0"/>
                    <a:pt x="507635" y="0"/>
                  </a:cubicBezTo>
                  <a:cubicBezTo>
                    <a:pt x="264340" y="0"/>
                    <a:pt x="66959" y="159646"/>
                    <a:pt x="0" y="378796"/>
                  </a:cubicBezTo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15" name="Google Shape;1715;p87"/>
            <p:cNvSpPr/>
            <p:nvPr/>
          </p:nvSpPr>
          <p:spPr>
            <a:xfrm>
              <a:off x="2459660" y="0"/>
              <a:ext cx="880230" cy="1468262"/>
            </a:xfrm>
            <a:custGeom>
              <a:rect b="b" l="l" r="r" t="t"/>
              <a:pathLst>
                <a:path extrusionOk="0" h="1600286" w="880230">
                  <a:moveTo>
                    <a:pt x="880230" y="0"/>
                  </a:moveTo>
                  <a:lnTo>
                    <a:pt x="880230" y="1548831"/>
                  </a:lnTo>
                  <a:cubicBezTo>
                    <a:pt x="880230" y="1577198"/>
                    <a:pt x="857207" y="1600287"/>
                    <a:pt x="828708" y="1600287"/>
                  </a:cubicBezTo>
                  <a:lnTo>
                    <a:pt x="51522" y="1600287"/>
                  </a:lnTo>
                  <a:cubicBezTo>
                    <a:pt x="23089" y="1600287"/>
                    <a:pt x="0" y="1577198"/>
                    <a:pt x="0" y="1548831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16" name="Google Shape;1716;p87"/>
            <p:cNvSpPr/>
            <p:nvPr/>
          </p:nvSpPr>
          <p:spPr>
            <a:xfrm>
              <a:off x="3762226" y="5065571"/>
              <a:ext cx="880164" cy="1790974"/>
            </a:xfrm>
            <a:custGeom>
              <a:rect b="b" l="l" r="r" t="t"/>
              <a:pathLst>
                <a:path extrusionOk="0" h="1925779" w="880164">
                  <a:moveTo>
                    <a:pt x="0" y="1925780"/>
                  </a:moveTo>
                  <a:lnTo>
                    <a:pt x="0" y="52116"/>
                  </a:lnTo>
                  <a:cubicBezTo>
                    <a:pt x="0" y="23089"/>
                    <a:pt x="23023" y="0"/>
                    <a:pt x="51456" y="0"/>
                  </a:cubicBezTo>
                  <a:lnTo>
                    <a:pt x="828643" y="0"/>
                  </a:lnTo>
                  <a:cubicBezTo>
                    <a:pt x="857075" y="0"/>
                    <a:pt x="880165" y="23089"/>
                    <a:pt x="880165" y="52116"/>
                  </a:cubicBezTo>
                  <a:lnTo>
                    <a:pt x="880165" y="1925780"/>
                  </a:lnTo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17" name="Google Shape;1717;p87"/>
            <p:cNvSpPr/>
            <p:nvPr/>
          </p:nvSpPr>
          <p:spPr>
            <a:xfrm>
              <a:off x="-3770" y="1837025"/>
              <a:ext cx="843155" cy="1062767"/>
            </a:xfrm>
            <a:custGeom>
              <a:rect b="b" l="l" r="r" t="t"/>
              <a:pathLst>
                <a:path extrusionOk="0" h="1062767" w="843155">
                  <a:moveTo>
                    <a:pt x="0" y="959328"/>
                  </a:moveTo>
                  <a:cubicBezTo>
                    <a:pt x="88267" y="1024044"/>
                    <a:pt x="196457" y="1062768"/>
                    <a:pt x="311838" y="1062768"/>
                  </a:cubicBezTo>
                  <a:cubicBezTo>
                    <a:pt x="604808" y="1062768"/>
                    <a:pt x="843155" y="826597"/>
                    <a:pt x="843155" y="536991"/>
                  </a:cubicBezTo>
                  <a:cubicBezTo>
                    <a:pt x="843155" y="247385"/>
                    <a:pt x="609756" y="0"/>
                    <a:pt x="311838" y="0"/>
                  </a:cubicBezTo>
                  <a:cubicBezTo>
                    <a:pt x="195401" y="0"/>
                    <a:pt x="87673" y="38196"/>
                    <a:pt x="0" y="102648"/>
                  </a:cubicBezTo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18" name="Google Shape;1718;p87"/>
            <p:cNvSpPr/>
            <p:nvPr/>
          </p:nvSpPr>
          <p:spPr>
            <a:xfrm>
              <a:off x="3671518" y="3635352"/>
              <a:ext cx="1062503" cy="1062767"/>
            </a:xfrm>
            <a:custGeom>
              <a:rect b="b" l="l" r="r" t="t"/>
              <a:pathLst>
                <a:path extrusionOk="0" h="1062767" w="1062503">
                  <a:moveTo>
                    <a:pt x="1062504" y="536991"/>
                  </a:moveTo>
                  <a:cubicBezTo>
                    <a:pt x="1062504" y="236171"/>
                    <a:pt x="829104" y="0"/>
                    <a:pt x="531252" y="0"/>
                  </a:cubicBezTo>
                  <a:cubicBezTo>
                    <a:pt x="233400" y="0"/>
                    <a:pt x="0" y="240788"/>
                    <a:pt x="0" y="536991"/>
                  </a:cubicBezTo>
                  <a:cubicBezTo>
                    <a:pt x="0" y="833194"/>
                    <a:pt x="243295" y="1062768"/>
                    <a:pt x="531252" y="1062768"/>
                  </a:cubicBezTo>
                  <a:cubicBezTo>
                    <a:pt x="819209" y="1062768"/>
                    <a:pt x="1062504" y="826597"/>
                    <a:pt x="1062504" y="53699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19" name="Google Shape;1719;p87"/>
            <p:cNvSpPr/>
            <p:nvPr/>
          </p:nvSpPr>
          <p:spPr>
            <a:xfrm>
              <a:off x="3762160" y="288722"/>
              <a:ext cx="880164" cy="2977860"/>
            </a:xfrm>
            <a:custGeom>
              <a:rect b="b" l="l" r="r" t="t"/>
              <a:pathLst>
                <a:path extrusionOk="0" h="2977860" w="880164">
                  <a:moveTo>
                    <a:pt x="0" y="2926405"/>
                  </a:moveTo>
                  <a:cubicBezTo>
                    <a:pt x="0" y="2954772"/>
                    <a:pt x="23089" y="2977861"/>
                    <a:pt x="51522" y="2977861"/>
                  </a:cubicBezTo>
                  <a:lnTo>
                    <a:pt x="828643" y="2977861"/>
                  </a:lnTo>
                  <a:cubicBezTo>
                    <a:pt x="857141" y="2977861"/>
                    <a:pt x="880165" y="2954772"/>
                    <a:pt x="880165" y="2926405"/>
                  </a:cubicBezTo>
                  <a:lnTo>
                    <a:pt x="880165" y="51456"/>
                  </a:lnTo>
                  <a:cubicBezTo>
                    <a:pt x="880165" y="23089"/>
                    <a:pt x="857141" y="0"/>
                    <a:pt x="828643" y="0"/>
                  </a:cubicBezTo>
                  <a:lnTo>
                    <a:pt x="51522" y="0"/>
                  </a:lnTo>
                  <a:cubicBezTo>
                    <a:pt x="23089" y="0"/>
                    <a:pt x="0" y="23089"/>
                    <a:pt x="0" y="51456"/>
                  </a:cubicBezTo>
                  <a:lnTo>
                    <a:pt x="0" y="2926405"/>
                  </a:lnTo>
                  <a:close/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20" name="Google Shape;1720;p87"/>
            <p:cNvSpPr/>
            <p:nvPr/>
          </p:nvSpPr>
          <p:spPr>
            <a:xfrm>
              <a:off x="-3770" y="3267242"/>
              <a:ext cx="739781" cy="2977860"/>
            </a:xfrm>
            <a:custGeom>
              <a:rect b="b" l="l" r="r" t="t"/>
              <a:pathLst>
                <a:path extrusionOk="0" h="2977860" w="739781">
                  <a:moveTo>
                    <a:pt x="0" y="2977861"/>
                  </a:moveTo>
                  <a:lnTo>
                    <a:pt x="688259" y="2977861"/>
                  </a:lnTo>
                  <a:cubicBezTo>
                    <a:pt x="716692" y="2977861"/>
                    <a:pt x="739781" y="2954772"/>
                    <a:pt x="739781" y="2926405"/>
                  </a:cubicBezTo>
                  <a:lnTo>
                    <a:pt x="739781" y="51456"/>
                  </a:lnTo>
                  <a:cubicBezTo>
                    <a:pt x="739781" y="23089"/>
                    <a:pt x="716692" y="0"/>
                    <a:pt x="688259" y="0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21" name="Google Shape;1721;p87"/>
            <p:cNvSpPr/>
            <p:nvPr/>
          </p:nvSpPr>
          <p:spPr>
            <a:xfrm>
              <a:off x="-3770" y="0"/>
              <a:ext cx="738725" cy="1468262"/>
            </a:xfrm>
            <a:custGeom>
              <a:rect b="b" l="l" r="r" t="t"/>
              <a:pathLst>
                <a:path extrusionOk="0" h="1600286" w="738725">
                  <a:moveTo>
                    <a:pt x="738726" y="0"/>
                  </a:moveTo>
                  <a:lnTo>
                    <a:pt x="738726" y="1548831"/>
                  </a:lnTo>
                  <a:cubicBezTo>
                    <a:pt x="738726" y="1577198"/>
                    <a:pt x="715637" y="1600287"/>
                    <a:pt x="687204" y="1600287"/>
                  </a:cubicBezTo>
                  <a:lnTo>
                    <a:pt x="0" y="1600287"/>
                  </a:lnTo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22" name="Google Shape;1722;p87"/>
            <p:cNvSpPr/>
            <p:nvPr/>
          </p:nvSpPr>
          <p:spPr>
            <a:xfrm>
              <a:off x="1157225" y="5065571"/>
              <a:ext cx="880164" cy="1790974"/>
            </a:xfrm>
            <a:custGeom>
              <a:rect b="b" l="l" r="r" t="t"/>
              <a:pathLst>
                <a:path extrusionOk="0" h="1925779" w="880164">
                  <a:moveTo>
                    <a:pt x="0" y="1925780"/>
                  </a:moveTo>
                  <a:lnTo>
                    <a:pt x="0" y="52116"/>
                  </a:lnTo>
                  <a:cubicBezTo>
                    <a:pt x="0" y="23089"/>
                    <a:pt x="23023" y="0"/>
                    <a:pt x="51522" y="0"/>
                  </a:cubicBezTo>
                  <a:lnTo>
                    <a:pt x="828642" y="0"/>
                  </a:lnTo>
                  <a:cubicBezTo>
                    <a:pt x="857075" y="0"/>
                    <a:pt x="880164" y="23089"/>
                    <a:pt x="880164" y="52116"/>
                  </a:cubicBezTo>
                  <a:lnTo>
                    <a:pt x="880164" y="1925780"/>
                  </a:lnTo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23" name="Google Shape;1723;p87"/>
            <p:cNvSpPr/>
            <p:nvPr/>
          </p:nvSpPr>
          <p:spPr>
            <a:xfrm>
              <a:off x="1066583" y="3635352"/>
              <a:ext cx="1062503" cy="1062767"/>
            </a:xfrm>
            <a:custGeom>
              <a:rect b="b" l="l" r="r" t="t"/>
              <a:pathLst>
                <a:path extrusionOk="0" h="1062767" w="1062503">
                  <a:moveTo>
                    <a:pt x="1062504" y="536991"/>
                  </a:moveTo>
                  <a:cubicBezTo>
                    <a:pt x="1062504" y="236171"/>
                    <a:pt x="829104" y="0"/>
                    <a:pt x="531186" y="0"/>
                  </a:cubicBezTo>
                  <a:cubicBezTo>
                    <a:pt x="233268" y="0"/>
                    <a:pt x="0" y="240788"/>
                    <a:pt x="0" y="536991"/>
                  </a:cubicBezTo>
                  <a:cubicBezTo>
                    <a:pt x="0" y="833194"/>
                    <a:pt x="243295" y="1062768"/>
                    <a:pt x="531186" y="1062768"/>
                  </a:cubicBezTo>
                  <a:cubicBezTo>
                    <a:pt x="819077" y="1062768"/>
                    <a:pt x="1062504" y="826597"/>
                    <a:pt x="1062504" y="53699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24" name="Google Shape;1724;p87"/>
            <p:cNvSpPr/>
            <p:nvPr/>
          </p:nvSpPr>
          <p:spPr>
            <a:xfrm>
              <a:off x="1157225" y="288722"/>
              <a:ext cx="880164" cy="2977860"/>
            </a:xfrm>
            <a:custGeom>
              <a:rect b="b" l="l" r="r" t="t"/>
              <a:pathLst>
                <a:path extrusionOk="0" h="2977860" w="880164">
                  <a:moveTo>
                    <a:pt x="0" y="2926405"/>
                  </a:moveTo>
                  <a:cubicBezTo>
                    <a:pt x="0" y="2954772"/>
                    <a:pt x="23023" y="2977861"/>
                    <a:pt x="51522" y="2977861"/>
                  </a:cubicBezTo>
                  <a:lnTo>
                    <a:pt x="828642" y="2977861"/>
                  </a:lnTo>
                  <a:cubicBezTo>
                    <a:pt x="857075" y="2977861"/>
                    <a:pt x="880164" y="2954772"/>
                    <a:pt x="880164" y="2926405"/>
                  </a:cubicBezTo>
                  <a:lnTo>
                    <a:pt x="880164" y="51456"/>
                  </a:lnTo>
                  <a:cubicBezTo>
                    <a:pt x="880164" y="23089"/>
                    <a:pt x="857075" y="0"/>
                    <a:pt x="828642" y="0"/>
                  </a:cubicBezTo>
                  <a:lnTo>
                    <a:pt x="51522" y="0"/>
                  </a:lnTo>
                  <a:cubicBezTo>
                    <a:pt x="23023" y="0"/>
                    <a:pt x="0" y="23089"/>
                    <a:pt x="0" y="51456"/>
                  </a:cubicBezTo>
                  <a:lnTo>
                    <a:pt x="0" y="2926405"/>
                  </a:lnTo>
                  <a:close/>
                </a:path>
              </a:pathLst>
            </a:custGeom>
            <a:noFill/>
            <a:ln cap="flat" cmpd="sng" w="9525">
              <a:solidFill>
                <a:srgbClr val="0C1D5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grpSp>
        <p:nvGrpSpPr>
          <p:cNvPr id="1725" name="Google Shape;1725;p87"/>
          <p:cNvGrpSpPr/>
          <p:nvPr/>
        </p:nvGrpSpPr>
        <p:grpSpPr>
          <a:xfrm>
            <a:off x="8281988" y="4686218"/>
            <a:ext cx="502443" cy="168387"/>
            <a:chOff x="479425" y="6248291"/>
            <a:chExt cx="669924" cy="224516"/>
          </a:xfrm>
        </p:grpSpPr>
        <p:sp>
          <p:nvSpPr>
            <p:cNvPr id="1726" name="Google Shape;1726;p87"/>
            <p:cNvSpPr/>
            <p:nvPr/>
          </p:nvSpPr>
          <p:spPr>
            <a:xfrm>
              <a:off x="479425" y="6254460"/>
              <a:ext cx="130354" cy="172617"/>
            </a:xfrm>
            <a:custGeom>
              <a:rect b="b" l="l" r="r" t="t"/>
              <a:pathLst>
                <a:path extrusionOk="0" h="172617" w="130354">
                  <a:moveTo>
                    <a:pt x="92227" y="54176"/>
                  </a:moveTo>
                  <a:cubicBezTo>
                    <a:pt x="92227" y="67151"/>
                    <a:pt x="82986" y="75201"/>
                    <a:pt x="68131" y="75201"/>
                  </a:cubicBezTo>
                  <a:lnTo>
                    <a:pt x="37415" y="75201"/>
                  </a:lnTo>
                  <a:lnTo>
                    <a:pt x="37415" y="32914"/>
                  </a:lnTo>
                  <a:lnTo>
                    <a:pt x="68131" y="32914"/>
                  </a:lnTo>
                  <a:cubicBezTo>
                    <a:pt x="83198" y="32914"/>
                    <a:pt x="92227" y="40857"/>
                    <a:pt x="92227" y="54176"/>
                  </a:cubicBezTo>
                  <a:close/>
                  <a:moveTo>
                    <a:pt x="95272" y="102951"/>
                  </a:moveTo>
                  <a:cubicBezTo>
                    <a:pt x="117144" y="95563"/>
                    <a:pt x="130119" y="77425"/>
                    <a:pt x="130119" y="53938"/>
                  </a:cubicBezTo>
                  <a:cubicBezTo>
                    <a:pt x="130119" y="22190"/>
                    <a:pt x="107162" y="0"/>
                    <a:pt x="74274" y="0"/>
                  </a:cubicBez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70394"/>
                  </a:lnTo>
                  <a:cubicBezTo>
                    <a:pt x="0" y="171638"/>
                    <a:pt x="1006" y="172618"/>
                    <a:pt x="2224" y="172618"/>
                  </a:cubicBezTo>
                  <a:lnTo>
                    <a:pt x="35191" y="172618"/>
                  </a:lnTo>
                  <a:cubicBezTo>
                    <a:pt x="36435" y="172618"/>
                    <a:pt x="37415" y="171638"/>
                    <a:pt x="37415" y="170394"/>
                  </a:cubicBezTo>
                  <a:lnTo>
                    <a:pt x="37415" y="107876"/>
                  </a:lnTo>
                  <a:lnTo>
                    <a:pt x="57275" y="107876"/>
                  </a:lnTo>
                  <a:lnTo>
                    <a:pt x="89632" y="171400"/>
                  </a:lnTo>
                  <a:cubicBezTo>
                    <a:pt x="90003" y="172168"/>
                    <a:pt x="90771" y="172618"/>
                    <a:pt x="91592" y="172618"/>
                  </a:cubicBezTo>
                  <a:lnTo>
                    <a:pt x="128133" y="172618"/>
                  </a:lnTo>
                  <a:cubicBezTo>
                    <a:pt x="128901" y="172618"/>
                    <a:pt x="129642" y="172221"/>
                    <a:pt x="130040" y="171559"/>
                  </a:cubicBezTo>
                  <a:cubicBezTo>
                    <a:pt x="130437" y="170897"/>
                    <a:pt x="130463" y="170049"/>
                    <a:pt x="130093" y="169361"/>
                  </a:cubicBezTo>
                  <a:lnTo>
                    <a:pt x="95272" y="10295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27" name="Google Shape;1727;p87"/>
            <p:cNvSpPr/>
            <p:nvPr/>
          </p:nvSpPr>
          <p:spPr>
            <a:xfrm>
              <a:off x="627814" y="6279827"/>
              <a:ext cx="43399" cy="43399"/>
            </a:xfrm>
            <a:custGeom>
              <a:rect b="b" l="l" r="r" t="t"/>
              <a:pathLst>
                <a:path extrusionOk="0" h="43399" w="43399">
                  <a:moveTo>
                    <a:pt x="21713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399"/>
                    <a:pt x="21713" y="43399"/>
                  </a:cubicBezTo>
                  <a:cubicBezTo>
                    <a:pt x="33496" y="43399"/>
                    <a:pt x="43399" y="33761"/>
                    <a:pt x="43399" y="21951"/>
                  </a:cubicBezTo>
                  <a:cubicBezTo>
                    <a:pt x="43399" y="10142"/>
                    <a:pt x="33867" y="0"/>
                    <a:pt x="21713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28" name="Google Shape;1728;p87"/>
            <p:cNvSpPr/>
            <p:nvPr/>
          </p:nvSpPr>
          <p:spPr>
            <a:xfrm>
              <a:off x="631521" y="6337949"/>
              <a:ext cx="36011" cy="89393"/>
            </a:xfrm>
            <a:custGeom>
              <a:rect b="b" l="l" r="r" t="t"/>
              <a:pathLst>
                <a:path extrusionOk="0" h="89393" w="36011">
                  <a:moveTo>
                    <a:pt x="33788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87169"/>
                  </a:lnTo>
                  <a:cubicBezTo>
                    <a:pt x="0" y="88387"/>
                    <a:pt x="1006" y="89394"/>
                    <a:pt x="2224" y="89394"/>
                  </a:cubicBezTo>
                  <a:lnTo>
                    <a:pt x="33788" y="89394"/>
                  </a:lnTo>
                  <a:cubicBezTo>
                    <a:pt x="35006" y="89394"/>
                    <a:pt x="36012" y="88387"/>
                    <a:pt x="36012" y="87169"/>
                  </a:cubicBezTo>
                  <a:lnTo>
                    <a:pt x="36012" y="2224"/>
                  </a:lnTo>
                  <a:cubicBezTo>
                    <a:pt x="36012" y="1006"/>
                    <a:pt x="35006" y="0"/>
                    <a:pt x="33788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29" name="Google Shape;1729;p87"/>
            <p:cNvSpPr/>
            <p:nvPr/>
          </p:nvSpPr>
          <p:spPr>
            <a:xfrm>
              <a:off x="697084" y="6306412"/>
              <a:ext cx="35985" cy="121168"/>
            </a:xfrm>
            <a:custGeom>
              <a:rect b="b" l="l" r="r" t="t"/>
              <a:pathLst>
                <a:path extrusionOk="0" h="121168" w="35985">
                  <a:moveTo>
                    <a:pt x="33761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18944"/>
                  </a:lnTo>
                  <a:cubicBezTo>
                    <a:pt x="0" y="120163"/>
                    <a:pt x="1006" y="121169"/>
                    <a:pt x="2224" y="121169"/>
                  </a:cubicBezTo>
                  <a:lnTo>
                    <a:pt x="33761" y="121169"/>
                  </a:lnTo>
                  <a:cubicBezTo>
                    <a:pt x="35006" y="121169"/>
                    <a:pt x="35985" y="120163"/>
                    <a:pt x="35985" y="118944"/>
                  </a:cubicBezTo>
                  <a:lnTo>
                    <a:pt x="35985" y="2224"/>
                  </a:lnTo>
                  <a:cubicBezTo>
                    <a:pt x="35985" y="1006"/>
                    <a:pt x="35006" y="0"/>
                    <a:pt x="33761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30" name="Google Shape;1730;p87"/>
            <p:cNvSpPr/>
            <p:nvPr/>
          </p:nvSpPr>
          <p:spPr>
            <a:xfrm>
              <a:off x="693377" y="6248291"/>
              <a:ext cx="43399" cy="43425"/>
            </a:xfrm>
            <a:custGeom>
              <a:rect b="b" l="l" r="r" t="t"/>
              <a:pathLst>
                <a:path extrusionOk="0" h="43425" w="43399">
                  <a:moveTo>
                    <a:pt x="21686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426"/>
                    <a:pt x="21686" y="43426"/>
                  </a:cubicBezTo>
                  <a:cubicBezTo>
                    <a:pt x="33443" y="43426"/>
                    <a:pt x="43399" y="33787"/>
                    <a:pt x="43399" y="21951"/>
                  </a:cubicBezTo>
                  <a:cubicBezTo>
                    <a:pt x="43399" y="10115"/>
                    <a:pt x="33867" y="0"/>
                    <a:pt x="21686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31" name="Google Shape;1731;p87"/>
            <p:cNvSpPr/>
            <p:nvPr/>
          </p:nvSpPr>
          <p:spPr>
            <a:xfrm>
              <a:off x="762011" y="6303976"/>
              <a:ext cx="124690" cy="168831"/>
            </a:xfrm>
            <a:custGeom>
              <a:rect b="b" l="l" r="r" t="t"/>
              <a:pathLst>
                <a:path extrusionOk="0" h="168831" w="124690">
                  <a:moveTo>
                    <a:pt x="89182" y="63179"/>
                  </a:moveTo>
                  <a:cubicBezTo>
                    <a:pt x="89182" y="81582"/>
                    <a:pt x="78432" y="93922"/>
                    <a:pt x="62465" y="93922"/>
                  </a:cubicBezTo>
                  <a:cubicBezTo>
                    <a:pt x="46498" y="93922"/>
                    <a:pt x="35509" y="81291"/>
                    <a:pt x="35509" y="63179"/>
                  </a:cubicBezTo>
                  <a:cubicBezTo>
                    <a:pt x="35509" y="45068"/>
                    <a:pt x="46339" y="32675"/>
                    <a:pt x="62465" y="32675"/>
                  </a:cubicBezTo>
                  <a:cubicBezTo>
                    <a:pt x="78590" y="32675"/>
                    <a:pt x="89182" y="44935"/>
                    <a:pt x="89182" y="63179"/>
                  </a:cubicBezTo>
                  <a:close/>
                  <a:moveTo>
                    <a:pt x="68634" y="0"/>
                  </a:moveTo>
                  <a:cubicBezTo>
                    <a:pt x="54971" y="0"/>
                    <a:pt x="42552" y="4766"/>
                    <a:pt x="35032" y="12498"/>
                  </a:cubicBezTo>
                  <a:lnTo>
                    <a:pt x="35032" y="4819"/>
                  </a:lnTo>
                  <a:cubicBezTo>
                    <a:pt x="35032" y="3601"/>
                    <a:pt x="34052" y="2595"/>
                    <a:pt x="32808" y="2595"/>
                  </a:cubicBezTo>
                  <a:lnTo>
                    <a:pt x="2224" y="2595"/>
                  </a:lnTo>
                  <a:cubicBezTo>
                    <a:pt x="980" y="2595"/>
                    <a:pt x="0" y="3601"/>
                    <a:pt x="0" y="4819"/>
                  </a:cubicBezTo>
                  <a:lnTo>
                    <a:pt x="0" y="166607"/>
                  </a:lnTo>
                  <a:cubicBezTo>
                    <a:pt x="0" y="167825"/>
                    <a:pt x="980" y="168831"/>
                    <a:pt x="2224" y="168831"/>
                  </a:cubicBezTo>
                  <a:lnTo>
                    <a:pt x="33761" y="168831"/>
                  </a:lnTo>
                  <a:cubicBezTo>
                    <a:pt x="35006" y="168831"/>
                    <a:pt x="35985" y="167825"/>
                    <a:pt x="35985" y="166607"/>
                  </a:cubicBezTo>
                  <a:lnTo>
                    <a:pt x="35985" y="115926"/>
                  </a:lnTo>
                  <a:cubicBezTo>
                    <a:pt x="43399" y="122678"/>
                    <a:pt x="54706" y="126597"/>
                    <a:pt x="67443" y="126597"/>
                  </a:cubicBezTo>
                  <a:cubicBezTo>
                    <a:pt x="101151" y="126597"/>
                    <a:pt x="124691" y="100409"/>
                    <a:pt x="124691" y="62941"/>
                  </a:cubicBezTo>
                  <a:cubicBezTo>
                    <a:pt x="124691" y="25473"/>
                    <a:pt x="102157" y="0"/>
                    <a:pt x="68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32" name="Google Shape;1732;p87"/>
            <p:cNvSpPr/>
            <p:nvPr/>
          </p:nvSpPr>
          <p:spPr>
            <a:xfrm>
              <a:off x="898882" y="6303658"/>
              <a:ext cx="119474" cy="128291"/>
            </a:xfrm>
            <a:custGeom>
              <a:rect b="b" l="l" r="r" t="t"/>
              <a:pathLst>
                <a:path extrusionOk="0" h="128291" w="119474">
                  <a:moveTo>
                    <a:pt x="36515" y="48616"/>
                  </a:moveTo>
                  <a:cubicBezTo>
                    <a:pt x="38263" y="39242"/>
                    <a:pt x="46630" y="30054"/>
                    <a:pt x="60108" y="30054"/>
                  </a:cubicBezTo>
                  <a:cubicBezTo>
                    <a:pt x="75784" y="30054"/>
                    <a:pt x="82509" y="39269"/>
                    <a:pt x="83754" y="48616"/>
                  </a:cubicBezTo>
                  <a:lnTo>
                    <a:pt x="36515" y="48616"/>
                  </a:lnTo>
                  <a:close/>
                  <a:moveTo>
                    <a:pt x="59605" y="0"/>
                  </a:moveTo>
                  <a:cubicBezTo>
                    <a:pt x="43982" y="0"/>
                    <a:pt x="29260" y="6196"/>
                    <a:pt x="18138" y="17423"/>
                  </a:cubicBezTo>
                  <a:cubicBezTo>
                    <a:pt x="6434" y="29207"/>
                    <a:pt x="0" y="45650"/>
                    <a:pt x="0" y="63682"/>
                  </a:cubicBezTo>
                  <a:cubicBezTo>
                    <a:pt x="0" y="82933"/>
                    <a:pt x="6487" y="99376"/>
                    <a:pt x="18774" y="111239"/>
                  </a:cubicBezTo>
                  <a:cubicBezTo>
                    <a:pt x="30186" y="122228"/>
                    <a:pt x="45703" y="128292"/>
                    <a:pt x="62465" y="128292"/>
                  </a:cubicBezTo>
                  <a:cubicBezTo>
                    <a:pt x="94849" y="128292"/>
                    <a:pt x="112246" y="108326"/>
                    <a:pt x="117727" y="89685"/>
                  </a:cubicBezTo>
                  <a:cubicBezTo>
                    <a:pt x="118071" y="88520"/>
                    <a:pt x="117409" y="87275"/>
                    <a:pt x="116244" y="86931"/>
                  </a:cubicBezTo>
                  <a:lnTo>
                    <a:pt x="89897" y="79093"/>
                  </a:lnTo>
                  <a:cubicBezTo>
                    <a:pt x="88785" y="78776"/>
                    <a:pt x="87593" y="79358"/>
                    <a:pt x="87170" y="80470"/>
                  </a:cubicBezTo>
                  <a:cubicBezTo>
                    <a:pt x="83251" y="91300"/>
                    <a:pt x="75016" y="96808"/>
                    <a:pt x="62703" y="96808"/>
                  </a:cubicBezTo>
                  <a:cubicBezTo>
                    <a:pt x="48669" y="96808"/>
                    <a:pt x="37495" y="87461"/>
                    <a:pt x="35720" y="74698"/>
                  </a:cubicBezTo>
                  <a:lnTo>
                    <a:pt x="116773" y="74698"/>
                  </a:lnTo>
                  <a:cubicBezTo>
                    <a:pt x="117992" y="74698"/>
                    <a:pt x="118971" y="73692"/>
                    <a:pt x="118998" y="72500"/>
                  </a:cubicBezTo>
                  <a:cubicBezTo>
                    <a:pt x="119024" y="72368"/>
                    <a:pt x="119051" y="72050"/>
                    <a:pt x="119077" y="71600"/>
                  </a:cubicBezTo>
                  <a:cubicBezTo>
                    <a:pt x="119210" y="69852"/>
                    <a:pt x="119474" y="66251"/>
                    <a:pt x="119474" y="62756"/>
                  </a:cubicBezTo>
                  <a:cubicBezTo>
                    <a:pt x="119474" y="24070"/>
                    <a:pt x="96543" y="53"/>
                    <a:pt x="59605" y="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33" name="Google Shape;1733;p87"/>
            <p:cNvSpPr/>
            <p:nvPr/>
          </p:nvSpPr>
          <p:spPr>
            <a:xfrm>
              <a:off x="1038375" y="6303288"/>
              <a:ext cx="110974" cy="124266"/>
            </a:xfrm>
            <a:custGeom>
              <a:rect b="b" l="l" r="r" t="t"/>
              <a:pathLst>
                <a:path extrusionOk="0" h="124266" w="110974">
                  <a:moveTo>
                    <a:pt x="66516" y="26"/>
                  </a:moveTo>
                  <a:cubicBezTo>
                    <a:pt x="56401" y="26"/>
                    <a:pt x="43638" y="3548"/>
                    <a:pt x="35059" y="13028"/>
                  </a:cubicBezTo>
                  <a:lnTo>
                    <a:pt x="35059" y="5322"/>
                  </a:lnTo>
                  <a:cubicBezTo>
                    <a:pt x="35059" y="4104"/>
                    <a:pt x="34079" y="3098"/>
                    <a:pt x="32834" y="3098"/>
                  </a:cubicBezTo>
                  <a:lnTo>
                    <a:pt x="2251" y="3098"/>
                  </a:lnTo>
                  <a:cubicBezTo>
                    <a:pt x="1006" y="3098"/>
                    <a:pt x="0" y="4104"/>
                    <a:pt x="0" y="5322"/>
                  </a:cubicBezTo>
                  <a:lnTo>
                    <a:pt x="0" y="122043"/>
                  </a:lnTo>
                  <a:cubicBezTo>
                    <a:pt x="0" y="123261"/>
                    <a:pt x="1006" y="124267"/>
                    <a:pt x="2251" y="124267"/>
                  </a:cubicBezTo>
                  <a:lnTo>
                    <a:pt x="33788" y="124267"/>
                  </a:lnTo>
                  <a:cubicBezTo>
                    <a:pt x="35006" y="124267"/>
                    <a:pt x="36012" y="123261"/>
                    <a:pt x="36012" y="122043"/>
                  </a:cubicBezTo>
                  <a:lnTo>
                    <a:pt x="36012" y="54891"/>
                  </a:lnTo>
                  <a:cubicBezTo>
                    <a:pt x="36012" y="43955"/>
                    <a:pt x="42076" y="32914"/>
                    <a:pt x="55606" y="32914"/>
                  </a:cubicBezTo>
                  <a:cubicBezTo>
                    <a:pt x="72447" y="32914"/>
                    <a:pt x="74963" y="46100"/>
                    <a:pt x="74963" y="53938"/>
                  </a:cubicBezTo>
                  <a:lnTo>
                    <a:pt x="74963" y="122016"/>
                  </a:lnTo>
                  <a:cubicBezTo>
                    <a:pt x="74963" y="123234"/>
                    <a:pt x="75969" y="124240"/>
                    <a:pt x="77187" y="124240"/>
                  </a:cubicBezTo>
                  <a:lnTo>
                    <a:pt x="108750" y="124240"/>
                  </a:lnTo>
                  <a:cubicBezTo>
                    <a:pt x="109968" y="124240"/>
                    <a:pt x="110975" y="123234"/>
                    <a:pt x="110975" y="122016"/>
                  </a:cubicBezTo>
                  <a:lnTo>
                    <a:pt x="110975" y="48483"/>
                  </a:lnTo>
                  <a:cubicBezTo>
                    <a:pt x="110975" y="18588"/>
                    <a:pt x="93948" y="0"/>
                    <a:pt x="66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1734" name="Google Shape;1734;p87"/>
          <p:cNvSpPr txBox="1"/>
          <p:nvPr>
            <p:ph type="title"/>
          </p:nvPr>
        </p:nvSpPr>
        <p:spPr>
          <a:xfrm>
            <a:off x="359569" y="598951"/>
            <a:ext cx="8424900" cy="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Crimson Pro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35" name="Google Shape;1735;p87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 1">
  <p:cSld name="CUSTOM_1_1">
    <p:bg>
      <p:bgPr>
        <a:solidFill>
          <a:schemeClr val="dk2"/>
        </a:solidFill>
      </p:bgPr>
    </p:bg>
    <p:spTree>
      <p:nvGrpSpPr>
        <p:cNvPr id="1736" name="Shape 1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7" name="Google Shape;1737;p88"/>
          <p:cNvGrpSpPr/>
          <p:nvPr/>
        </p:nvGrpSpPr>
        <p:grpSpPr>
          <a:xfrm>
            <a:off x="8281988" y="4686218"/>
            <a:ext cx="502443" cy="168387"/>
            <a:chOff x="479425" y="6248291"/>
            <a:chExt cx="669924" cy="224516"/>
          </a:xfrm>
        </p:grpSpPr>
        <p:sp>
          <p:nvSpPr>
            <p:cNvPr id="1738" name="Google Shape;1738;p88"/>
            <p:cNvSpPr/>
            <p:nvPr/>
          </p:nvSpPr>
          <p:spPr>
            <a:xfrm>
              <a:off x="479425" y="6254460"/>
              <a:ext cx="130354" cy="172617"/>
            </a:xfrm>
            <a:custGeom>
              <a:rect b="b" l="l" r="r" t="t"/>
              <a:pathLst>
                <a:path extrusionOk="0" h="172617" w="130354">
                  <a:moveTo>
                    <a:pt x="92227" y="54176"/>
                  </a:moveTo>
                  <a:cubicBezTo>
                    <a:pt x="92227" y="67151"/>
                    <a:pt x="82986" y="75201"/>
                    <a:pt x="68131" y="75201"/>
                  </a:cubicBezTo>
                  <a:lnTo>
                    <a:pt x="37415" y="75201"/>
                  </a:lnTo>
                  <a:lnTo>
                    <a:pt x="37415" y="32914"/>
                  </a:lnTo>
                  <a:lnTo>
                    <a:pt x="68131" y="32914"/>
                  </a:lnTo>
                  <a:cubicBezTo>
                    <a:pt x="83198" y="32914"/>
                    <a:pt x="92227" y="40857"/>
                    <a:pt x="92227" y="54176"/>
                  </a:cubicBezTo>
                  <a:close/>
                  <a:moveTo>
                    <a:pt x="95272" y="102951"/>
                  </a:moveTo>
                  <a:cubicBezTo>
                    <a:pt x="117144" y="95563"/>
                    <a:pt x="130119" y="77425"/>
                    <a:pt x="130119" y="53938"/>
                  </a:cubicBezTo>
                  <a:cubicBezTo>
                    <a:pt x="130119" y="22190"/>
                    <a:pt x="107162" y="0"/>
                    <a:pt x="74274" y="0"/>
                  </a:cubicBez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70394"/>
                  </a:lnTo>
                  <a:cubicBezTo>
                    <a:pt x="0" y="171638"/>
                    <a:pt x="1006" y="172618"/>
                    <a:pt x="2224" y="172618"/>
                  </a:cubicBezTo>
                  <a:lnTo>
                    <a:pt x="35191" y="172618"/>
                  </a:lnTo>
                  <a:cubicBezTo>
                    <a:pt x="36435" y="172618"/>
                    <a:pt x="37415" y="171638"/>
                    <a:pt x="37415" y="170394"/>
                  </a:cubicBezTo>
                  <a:lnTo>
                    <a:pt x="37415" y="107876"/>
                  </a:lnTo>
                  <a:lnTo>
                    <a:pt x="57275" y="107876"/>
                  </a:lnTo>
                  <a:lnTo>
                    <a:pt x="89632" y="171400"/>
                  </a:lnTo>
                  <a:cubicBezTo>
                    <a:pt x="90003" y="172168"/>
                    <a:pt x="90771" y="172618"/>
                    <a:pt x="91592" y="172618"/>
                  </a:cubicBezTo>
                  <a:lnTo>
                    <a:pt x="128133" y="172618"/>
                  </a:lnTo>
                  <a:cubicBezTo>
                    <a:pt x="128901" y="172618"/>
                    <a:pt x="129642" y="172221"/>
                    <a:pt x="130040" y="171559"/>
                  </a:cubicBezTo>
                  <a:cubicBezTo>
                    <a:pt x="130437" y="170897"/>
                    <a:pt x="130463" y="170049"/>
                    <a:pt x="130093" y="169361"/>
                  </a:cubicBezTo>
                  <a:lnTo>
                    <a:pt x="95272" y="10295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39" name="Google Shape;1739;p88"/>
            <p:cNvSpPr/>
            <p:nvPr/>
          </p:nvSpPr>
          <p:spPr>
            <a:xfrm>
              <a:off x="627814" y="6279827"/>
              <a:ext cx="43399" cy="43399"/>
            </a:xfrm>
            <a:custGeom>
              <a:rect b="b" l="l" r="r" t="t"/>
              <a:pathLst>
                <a:path extrusionOk="0" h="43399" w="43399">
                  <a:moveTo>
                    <a:pt x="21713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399"/>
                    <a:pt x="21713" y="43399"/>
                  </a:cubicBezTo>
                  <a:cubicBezTo>
                    <a:pt x="33496" y="43399"/>
                    <a:pt x="43399" y="33761"/>
                    <a:pt x="43399" y="21951"/>
                  </a:cubicBezTo>
                  <a:cubicBezTo>
                    <a:pt x="43399" y="10142"/>
                    <a:pt x="33867" y="0"/>
                    <a:pt x="21713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40" name="Google Shape;1740;p88"/>
            <p:cNvSpPr/>
            <p:nvPr/>
          </p:nvSpPr>
          <p:spPr>
            <a:xfrm>
              <a:off x="631521" y="6337949"/>
              <a:ext cx="36011" cy="89393"/>
            </a:xfrm>
            <a:custGeom>
              <a:rect b="b" l="l" r="r" t="t"/>
              <a:pathLst>
                <a:path extrusionOk="0" h="89393" w="36011">
                  <a:moveTo>
                    <a:pt x="33788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87169"/>
                  </a:lnTo>
                  <a:cubicBezTo>
                    <a:pt x="0" y="88387"/>
                    <a:pt x="1006" y="89394"/>
                    <a:pt x="2224" y="89394"/>
                  </a:cubicBezTo>
                  <a:lnTo>
                    <a:pt x="33788" y="89394"/>
                  </a:lnTo>
                  <a:cubicBezTo>
                    <a:pt x="35006" y="89394"/>
                    <a:pt x="36012" y="88387"/>
                    <a:pt x="36012" y="87169"/>
                  </a:cubicBezTo>
                  <a:lnTo>
                    <a:pt x="36012" y="2224"/>
                  </a:lnTo>
                  <a:cubicBezTo>
                    <a:pt x="36012" y="1006"/>
                    <a:pt x="35006" y="0"/>
                    <a:pt x="33788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41" name="Google Shape;1741;p88"/>
            <p:cNvSpPr/>
            <p:nvPr/>
          </p:nvSpPr>
          <p:spPr>
            <a:xfrm>
              <a:off x="697084" y="6306412"/>
              <a:ext cx="35985" cy="121168"/>
            </a:xfrm>
            <a:custGeom>
              <a:rect b="b" l="l" r="r" t="t"/>
              <a:pathLst>
                <a:path extrusionOk="0" h="121168" w="35985">
                  <a:moveTo>
                    <a:pt x="33761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18944"/>
                  </a:lnTo>
                  <a:cubicBezTo>
                    <a:pt x="0" y="120163"/>
                    <a:pt x="1006" y="121169"/>
                    <a:pt x="2224" y="121169"/>
                  </a:cubicBezTo>
                  <a:lnTo>
                    <a:pt x="33761" y="121169"/>
                  </a:lnTo>
                  <a:cubicBezTo>
                    <a:pt x="35006" y="121169"/>
                    <a:pt x="35985" y="120163"/>
                    <a:pt x="35985" y="118944"/>
                  </a:cubicBezTo>
                  <a:lnTo>
                    <a:pt x="35985" y="2224"/>
                  </a:lnTo>
                  <a:cubicBezTo>
                    <a:pt x="35985" y="1006"/>
                    <a:pt x="35006" y="0"/>
                    <a:pt x="33761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42" name="Google Shape;1742;p88"/>
            <p:cNvSpPr/>
            <p:nvPr/>
          </p:nvSpPr>
          <p:spPr>
            <a:xfrm>
              <a:off x="693377" y="6248291"/>
              <a:ext cx="43399" cy="43425"/>
            </a:xfrm>
            <a:custGeom>
              <a:rect b="b" l="l" r="r" t="t"/>
              <a:pathLst>
                <a:path extrusionOk="0" h="43425" w="43399">
                  <a:moveTo>
                    <a:pt x="21686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426"/>
                    <a:pt x="21686" y="43426"/>
                  </a:cubicBezTo>
                  <a:cubicBezTo>
                    <a:pt x="33443" y="43426"/>
                    <a:pt x="43399" y="33787"/>
                    <a:pt x="43399" y="21951"/>
                  </a:cubicBezTo>
                  <a:cubicBezTo>
                    <a:pt x="43399" y="10115"/>
                    <a:pt x="33867" y="0"/>
                    <a:pt x="21686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43" name="Google Shape;1743;p88"/>
            <p:cNvSpPr/>
            <p:nvPr/>
          </p:nvSpPr>
          <p:spPr>
            <a:xfrm>
              <a:off x="762011" y="6303976"/>
              <a:ext cx="124690" cy="168831"/>
            </a:xfrm>
            <a:custGeom>
              <a:rect b="b" l="l" r="r" t="t"/>
              <a:pathLst>
                <a:path extrusionOk="0" h="168831" w="124690">
                  <a:moveTo>
                    <a:pt x="89182" y="63179"/>
                  </a:moveTo>
                  <a:cubicBezTo>
                    <a:pt x="89182" y="81582"/>
                    <a:pt x="78432" y="93922"/>
                    <a:pt x="62465" y="93922"/>
                  </a:cubicBezTo>
                  <a:cubicBezTo>
                    <a:pt x="46498" y="93922"/>
                    <a:pt x="35509" y="81291"/>
                    <a:pt x="35509" y="63179"/>
                  </a:cubicBezTo>
                  <a:cubicBezTo>
                    <a:pt x="35509" y="45068"/>
                    <a:pt x="46339" y="32675"/>
                    <a:pt x="62465" y="32675"/>
                  </a:cubicBezTo>
                  <a:cubicBezTo>
                    <a:pt x="78590" y="32675"/>
                    <a:pt x="89182" y="44935"/>
                    <a:pt x="89182" y="63179"/>
                  </a:cubicBezTo>
                  <a:close/>
                  <a:moveTo>
                    <a:pt x="68634" y="0"/>
                  </a:moveTo>
                  <a:cubicBezTo>
                    <a:pt x="54971" y="0"/>
                    <a:pt x="42552" y="4766"/>
                    <a:pt x="35032" y="12498"/>
                  </a:cubicBezTo>
                  <a:lnTo>
                    <a:pt x="35032" y="4819"/>
                  </a:lnTo>
                  <a:cubicBezTo>
                    <a:pt x="35032" y="3601"/>
                    <a:pt x="34052" y="2595"/>
                    <a:pt x="32808" y="2595"/>
                  </a:cubicBezTo>
                  <a:lnTo>
                    <a:pt x="2224" y="2595"/>
                  </a:lnTo>
                  <a:cubicBezTo>
                    <a:pt x="980" y="2595"/>
                    <a:pt x="0" y="3601"/>
                    <a:pt x="0" y="4819"/>
                  </a:cubicBezTo>
                  <a:lnTo>
                    <a:pt x="0" y="166607"/>
                  </a:lnTo>
                  <a:cubicBezTo>
                    <a:pt x="0" y="167825"/>
                    <a:pt x="980" y="168831"/>
                    <a:pt x="2224" y="168831"/>
                  </a:cubicBezTo>
                  <a:lnTo>
                    <a:pt x="33761" y="168831"/>
                  </a:lnTo>
                  <a:cubicBezTo>
                    <a:pt x="35006" y="168831"/>
                    <a:pt x="35985" y="167825"/>
                    <a:pt x="35985" y="166607"/>
                  </a:cubicBezTo>
                  <a:lnTo>
                    <a:pt x="35985" y="115926"/>
                  </a:lnTo>
                  <a:cubicBezTo>
                    <a:pt x="43399" y="122678"/>
                    <a:pt x="54706" y="126597"/>
                    <a:pt x="67443" y="126597"/>
                  </a:cubicBezTo>
                  <a:cubicBezTo>
                    <a:pt x="101151" y="126597"/>
                    <a:pt x="124691" y="100409"/>
                    <a:pt x="124691" y="62941"/>
                  </a:cubicBezTo>
                  <a:cubicBezTo>
                    <a:pt x="124691" y="25473"/>
                    <a:pt x="102157" y="0"/>
                    <a:pt x="68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44" name="Google Shape;1744;p88"/>
            <p:cNvSpPr/>
            <p:nvPr/>
          </p:nvSpPr>
          <p:spPr>
            <a:xfrm>
              <a:off x="898882" y="6303658"/>
              <a:ext cx="119474" cy="128291"/>
            </a:xfrm>
            <a:custGeom>
              <a:rect b="b" l="l" r="r" t="t"/>
              <a:pathLst>
                <a:path extrusionOk="0" h="128291" w="119474">
                  <a:moveTo>
                    <a:pt x="36515" y="48616"/>
                  </a:moveTo>
                  <a:cubicBezTo>
                    <a:pt x="38263" y="39242"/>
                    <a:pt x="46630" y="30054"/>
                    <a:pt x="60108" y="30054"/>
                  </a:cubicBezTo>
                  <a:cubicBezTo>
                    <a:pt x="75784" y="30054"/>
                    <a:pt x="82509" y="39269"/>
                    <a:pt x="83754" y="48616"/>
                  </a:cubicBezTo>
                  <a:lnTo>
                    <a:pt x="36515" y="48616"/>
                  </a:lnTo>
                  <a:close/>
                  <a:moveTo>
                    <a:pt x="59605" y="0"/>
                  </a:moveTo>
                  <a:cubicBezTo>
                    <a:pt x="43982" y="0"/>
                    <a:pt x="29260" y="6196"/>
                    <a:pt x="18138" y="17423"/>
                  </a:cubicBezTo>
                  <a:cubicBezTo>
                    <a:pt x="6434" y="29207"/>
                    <a:pt x="0" y="45650"/>
                    <a:pt x="0" y="63682"/>
                  </a:cubicBezTo>
                  <a:cubicBezTo>
                    <a:pt x="0" y="82933"/>
                    <a:pt x="6487" y="99376"/>
                    <a:pt x="18774" y="111239"/>
                  </a:cubicBezTo>
                  <a:cubicBezTo>
                    <a:pt x="30186" y="122228"/>
                    <a:pt x="45703" y="128292"/>
                    <a:pt x="62465" y="128292"/>
                  </a:cubicBezTo>
                  <a:cubicBezTo>
                    <a:pt x="94849" y="128292"/>
                    <a:pt x="112246" y="108326"/>
                    <a:pt x="117727" y="89685"/>
                  </a:cubicBezTo>
                  <a:cubicBezTo>
                    <a:pt x="118071" y="88520"/>
                    <a:pt x="117409" y="87275"/>
                    <a:pt x="116244" y="86931"/>
                  </a:cubicBezTo>
                  <a:lnTo>
                    <a:pt x="89897" y="79093"/>
                  </a:lnTo>
                  <a:cubicBezTo>
                    <a:pt x="88785" y="78776"/>
                    <a:pt x="87593" y="79358"/>
                    <a:pt x="87170" y="80470"/>
                  </a:cubicBezTo>
                  <a:cubicBezTo>
                    <a:pt x="83251" y="91300"/>
                    <a:pt x="75016" y="96808"/>
                    <a:pt x="62703" y="96808"/>
                  </a:cubicBezTo>
                  <a:cubicBezTo>
                    <a:pt x="48669" y="96808"/>
                    <a:pt x="37495" y="87461"/>
                    <a:pt x="35720" y="74698"/>
                  </a:cubicBezTo>
                  <a:lnTo>
                    <a:pt x="116773" y="74698"/>
                  </a:lnTo>
                  <a:cubicBezTo>
                    <a:pt x="117992" y="74698"/>
                    <a:pt x="118971" y="73692"/>
                    <a:pt x="118998" y="72500"/>
                  </a:cubicBezTo>
                  <a:cubicBezTo>
                    <a:pt x="119024" y="72368"/>
                    <a:pt x="119051" y="72050"/>
                    <a:pt x="119077" y="71600"/>
                  </a:cubicBezTo>
                  <a:cubicBezTo>
                    <a:pt x="119210" y="69852"/>
                    <a:pt x="119474" y="66251"/>
                    <a:pt x="119474" y="62756"/>
                  </a:cubicBezTo>
                  <a:cubicBezTo>
                    <a:pt x="119474" y="24070"/>
                    <a:pt x="96543" y="53"/>
                    <a:pt x="59605" y="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45" name="Google Shape;1745;p88"/>
            <p:cNvSpPr/>
            <p:nvPr/>
          </p:nvSpPr>
          <p:spPr>
            <a:xfrm>
              <a:off x="1038375" y="6303288"/>
              <a:ext cx="110974" cy="124266"/>
            </a:xfrm>
            <a:custGeom>
              <a:rect b="b" l="l" r="r" t="t"/>
              <a:pathLst>
                <a:path extrusionOk="0" h="124266" w="110974">
                  <a:moveTo>
                    <a:pt x="66516" y="26"/>
                  </a:moveTo>
                  <a:cubicBezTo>
                    <a:pt x="56401" y="26"/>
                    <a:pt x="43638" y="3548"/>
                    <a:pt x="35059" y="13028"/>
                  </a:cubicBezTo>
                  <a:lnTo>
                    <a:pt x="35059" y="5322"/>
                  </a:lnTo>
                  <a:cubicBezTo>
                    <a:pt x="35059" y="4104"/>
                    <a:pt x="34079" y="3098"/>
                    <a:pt x="32834" y="3098"/>
                  </a:cubicBezTo>
                  <a:lnTo>
                    <a:pt x="2251" y="3098"/>
                  </a:lnTo>
                  <a:cubicBezTo>
                    <a:pt x="1006" y="3098"/>
                    <a:pt x="0" y="4104"/>
                    <a:pt x="0" y="5322"/>
                  </a:cubicBezTo>
                  <a:lnTo>
                    <a:pt x="0" y="122043"/>
                  </a:lnTo>
                  <a:cubicBezTo>
                    <a:pt x="0" y="123261"/>
                    <a:pt x="1006" y="124267"/>
                    <a:pt x="2251" y="124267"/>
                  </a:cubicBezTo>
                  <a:lnTo>
                    <a:pt x="33788" y="124267"/>
                  </a:lnTo>
                  <a:cubicBezTo>
                    <a:pt x="35006" y="124267"/>
                    <a:pt x="36012" y="123261"/>
                    <a:pt x="36012" y="122043"/>
                  </a:cubicBezTo>
                  <a:lnTo>
                    <a:pt x="36012" y="54891"/>
                  </a:lnTo>
                  <a:cubicBezTo>
                    <a:pt x="36012" y="43955"/>
                    <a:pt x="42076" y="32914"/>
                    <a:pt x="55606" y="32914"/>
                  </a:cubicBezTo>
                  <a:cubicBezTo>
                    <a:pt x="72447" y="32914"/>
                    <a:pt x="74963" y="46100"/>
                    <a:pt x="74963" y="53938"/>
                  </a:cubicBezTo>
                  <a:lnTo>
                    <a:pt x="74963" y="122016"/>
                  </a:lnTo>
                  <a:cubicBezTo>
                    <a:pt x="74963" y="123234"/>
                    <a:pt x="75969" y="124240"/>
                    <a:pt x="77187" y="124240"/>
                  </a:cubicBezTo>
                  <a:lnTo>
                    <a:pt x="108750" y="124240"/>
                  </a:lnTo>
                  <a:cubicBezTo>
                    <a:pt x="109968" y="124240"/>
                    <a:pt x="110975" y="123234"/>
                    <a:pt x="110975" y="122016"/>
                  </a:cubicBezTo>
                  <a:lnTo>
                    <a:pt x="110975" y="48483"/>
                  </a:lnTo>
                  <a:cubicBezTo>
                    <a:pt x="110975" y="18588"/>
                    <a:pt x="93948" y="0"/>
                    <a:pt x="66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1746" name="Google Shape;1746;p88"/>
          <p:cNvSpPr txBox="1"/>
          <p:nvPr>
            <p:ph type="title"/>
          </p:nvPr>
        </p:nvSpPr>
        <p:spPr>
          <a:xfrm>
            <a:off x="359569" y="598951"/>
            <a:ext cx="8424900" cy="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Crimson Pro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47" name="Google Shape;1747;p88"/>
          <p:cNvSpPr/>
          <p:nvPr/>
        </p:nvSpPr>
        <p:spPr>
          <a:xfrm>
            <a:off x="1290210" y="4626530"/>
            <a:ext cx="1350346" cy="511965"/>
          </a:xfrm>
          <a:custGeom>
            <a:rect b="b" l="l" r="r" t="t"/>
            <a:pathLst>
              <a:path extrusionOk="0" h="682620" w="1800461">
                <a:moveTo>
                  <a:pt x="1800462" y="682620"/>
                </a:moveTo>
                <a:cubicBezTo>
                  <a:pt x="1719402" y="385179"/>
                  <a:pt x="1493355" y="138483"/>
                  <a:pt x="1173068" y="40508"/>
                </a:cubicBezTo>
                <a:cubicBezTo>
                  <a:pt x="680555" y="-110189"/>
                  <a:pt x="155530" y="172753"/>
                  <a:pt x="3295" y="670538"/>
                </a:cubicBezTo>
                <a:cubicBezTo>
                  <a:pt x="1977" y="674493"/>
                  <a:pt x="1098" y="678666"/>
                  <a:pt x="0" y="682620"/>
                </a:cubicBezTo>
                <a:lnTo>
                  <a:pt x="1800462" y="6826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1748" name="Google Shape;1748;p88"/>
          <p:cNvGrpSpPr/>
          <p:nvPr/>
        </p:nvGrpSpPr>
        <p:grpSpPr>
          <a:xfrm>
            <a:off x="5847" y="1543"/>
            <a:ext cx="9132301" cy="5137115"/>
            <a:chOff x="9446" y="2058"/>
            <a:chExt cx="12176401" cy="6849487"/>
          </a:xfrm>
        </p:grpSpPr>
        <p:sp>
          <p:nvSpPr>
            <p:cNvPr id="1749" name="Google Shape;1749;p88"/>
            <p:cNvSpPr/>
            <p:nvPr/>
          </p:nvSpPr>
          <p:spPr>
            <a:xfrm>
              <a:off x="2247887" y="509679"/>
              <a:ext cx="1928859" cy="1927764"/>
            </a:xfrm>
            <a:custGeom>
              <a:rect b="b" l="l" r="r" t="t"/>
              <a:pathLst>
                <a:path extrusionOk="0" h="1927764" w="1928859">
                  <a:moveTo>
                    <a:pt x="1833687" y="576918"/>
                  </a:moveTo>
                  <a:lnTo>
                    <a:pt x="1454526" y="695543"/>
                  </a:lnTo>
                  <a:lnTo>
                    <a:pt x="1758777" y="440060"/>
                  </a:lnTo>
                  <a:cubicBezTo>
                    <a:pt x="1764489" y="435228"/>
                    <a:pt x="1765367" y="426441"/>
                    <a:pt x="1760535" y="420729"/>
                  </a:cubicBezTo>
                  <a:lnTo>
                    <a:pt x="1636637" y="273986"/>
                  </a:lnTo>
                  <a:cubicBezTo>
                    <a:pt x="1632024" y="268054"/>
                    <a:pt x="1623237" y="267395"/>
                    <a:pt x="1617526" y="272228"/>
                  </a:cubicBezTo>
                  <a:lnTo>
                    <a:pt x="1318327" y="523098"/>
                  </a:lnTo>
                  <a:lnTo>
                    <a:pt x="1499340" y="177109"/>
                  </a:lnTo>
                  <a:cubicBezTo>
                    <a:pt x="1502855" y="169859"/>
                    <a:pt x="1500219" y="161951"/>
                    <a:pt x="1493629" y="158217"/>
                  </a:cubicBezTo>
                  <a:lnTo>
                    <a:pt x="1323160" y="69468"/>
                  </a:lnTo>
                  <a:cubicBezTo>
                    <a:pt x="1316570" y="65513"/>
                    <a:pt x="1308442" y="68150"/>
                    <a:pt x="1304927" y="75399"/>
                  </a:cubicBezTo>
                  <a:lnTo>
                    <a:pt x="1120839" y="427100"/>
                  </a:lnTo>
                  <a:lnTo>
                    <a:pt x="1155328" y="31903"/>
                  </a:lnTo>
                  <a:cubicBezTo>
                    <a:pt x="1155987" y="24434"/>
                    <a:pt x="1150495" y="17404"/>
                    <a:pt x="1143026" y="16745"/>
                  </a:cubicBezTo>
                  <a:lnTo>
                    <a:pt x="951469" y="50"/>
                  </a:lnTo>
                  <a:cubicBezTo>
                    <a:pt x="944000" y="-609"/>
                    <a:pt x="937410" y="5322"/>
                    <a:pt x="936751" y="12791"/>
                  </a:cubicBezTo>
                  <a:lnTo>
                    <a:pt x="902920" y="401617"/>
                  </a:lnTo>
                  <a:lnTo>
                    <a:pt x="786053" y="28828"/>
                  </a:lnTo>
                  <a:cubicBezTo>
                    <a:pt x="783856" y="21139"/>
                    <a:pt x="776387" y="17185"/>
                    <a:pt x="769138" y="19821"/>
                  </a:cubicBezTo>
                  <a:lnTo>
                    <a:pt x="585489" y="77596"/>
                  </a:lnTo>
                  <a:cubicBezTo>
                    <a:pt x="578460" y="79133"/>
                    <a:pt x="574505" y="86383"/>
                    <a:pt x="576702" y="94291"/>
                  </a:cubicBezTo>
                  <a:lnTo>
                    <a:pt x="695107" y="472792"/>
                  </a:lnTo>
                  <a:lnTo>
                    <a:pt x="440064" y="169420"/>
                  </a:lnTo>
                  <a:cubicBezTo>
                    <a:pt x="435231" y="163489"/>
                    <a:pt x="426664" y="162830"/>
                    <a:pt x="420952" y="167663"/>
                  </a:cubicBezTo>
                  <a:lnTo>
                    <a:pt x="273770" y="290681"/>
                  </a:lnTo>
                  <a:cubicBezTo>
                    <a:pt x="268058" y="295514"/>
                    <a:pt x="267179" y="304301"/>
                    <a:pt x="272012" y="310013"/>
                  </a:cubicBezTo>
                  <a:lnTo>
                    <a:pt x="523321" y="609650"/>
                  </a:lnTo>
                  <a:lnTo>
                    <a:pt x="176892" y="428857"/>
                  </a:lnTo>
                  <a:cubicBezTo>
                    <a:pt x="170302" y="425123"/>
                    <a:pt x="162174" y="427539"/>
                    <a:pt x="158659" y="433690"/>
                  </a:cubicBezTo>
                  <a:lnTo>
                    <a:pt x="69471" y="604158"/>
                  </a:lnTo>
                  <a:cubicBezTo>
                    <a:pt x="65956" y="611408"/>
                    <a:pt x="68373" y="619316"/>
                    <a:pt x="75183" y="623050"/>
                  </a:cubicBezTo>
                  <a:lnTo>
                    <a:pt x="427982" y="807139"/>
                  </a:lnTo>
                  <a:lnTo>
                    <a:pt x="31467" y="772649"/>
                  </a:lnTo>
                  <a:cubicBezTo>
                    <a:pt x="23998" y="771990"/>
                    <a:pt x="17408" y="776823"/>
                    <a:pt x="16749" y="784512"/>
                  </a:cubicBezTo>
                  <a:lnTo>
                    <a:pt x="54" y="976508"/>
                  </a:lnTo>
                  <a:cubicBezTo>
                    <a:pt x="-605" y="983978"/>
                    <a:pt x="4887" y="991007"/>
                    <a:pt x="12355" y="991666"/>
                  </a:cubicBezTo>
                  <a:lnTo>
                    <a:pt x="400962" y="1025496"/>
                  </a:lnTo>
                  <a:lnTo>
                    <a:pt x="28831" y="1141924"/>
                  </a:lnTo>
                  <a:cubicBezTo>
                    <a:pt x="21582" y="1144560"/>
                    <a:pt x="17847" y="1151810"/>
                    <a:pt x="20044" y="1158620"/>
                  </a:cubicBezTo>
                  <a:lnTo>
                    <a:pt x="77379" y="1342928"/>
                  </a:lnTo>
                  <a:cubicBezTo>
                    <a:pt x="79796" y="1349738"/>
                    <a:pt x="87265" y="1353692"/>
                    <a:pt x="94514" y="1351056"/>
                  </a:cubicBezTo>
                  <a:lnTo>
                    <a:pt x="474773" y="1231991"/>
                  </a:lnTo>
                  <a:lnTo>
                    <a:pt x="169424" y="1487913"/>
                  </a:lnTo>
                  <a:cubicBezTo>
                    <a:pt x="163712" y="1492746"/>
                    <a:pt x="162833" y="1501533"/>
                    <a:pt x="167666" y="1507245"/>
                  </a:cubicBezTo>
                  <a:lnTo>
                    <a:pt x="291343" y="1654867"/>
                  </a:lnTo>
                  <a:cubicBezTo>
                    <a:pt x="296176" y="1659700"/>
                    <a:pt x="304744" y="1660359"/>
                    <a:pt x="310455" y="1656624"/>
                  </a:cubicBezTo>
                  <a:lnTo>
                    <a:pt x="609873" y="1405096"/>
                  </a:lnTo>
                  <a:lnTo>
                    <a:pt x="428641" y="1751744"/>
                  </a:lnTo>
                  <a:cubicBezTo>
                    <a:pt x="425346" y="1757895"/>
                    <a:pt x="427762" y="1765803"/>
                    <a:pt x="434572" y="1769538"/>
                  </a:cubicBezTo>
                  <a:lnTo>
                    <a:pt x="605040" y="1858287"/>
                  </a:lnTo>
                  <a:cubicBezTo>
                    <a:pt x="611631" y="1862021"/>
                    <a:pt x="619978" y="1859605"/>
                    <a:pt x="623493" y="1852356"/>
                  </a:cubicBezTo>
                  <a:lnTo>
                    <a:pt x="807581" y="1500655"/>
                  </a:lnTo>
                  <a:lnTo>
                    <a:pt x="773092" y="1896950"/>
                  </a:lnTo>
                  <a:cubicBezTo>
                    <a:pt x="772433" y="1904419"/>
                    <a:pt x="778145" y="1910350"/>
                    <a:pt x="785614" y="1911009"/>
                  </a:cubicBezTo>
                  <a:lnTo>
                    <a:pt x="977171" y="1927704"/>
                  </a:lnTo>
                  <a:cubicBezTo>
                    <a:pt x="984640" y="1928363"/>
                    <a:pt x="991230" y="1923530"/>
                    <a:pt x="991889" y="1915842"/>
                  </a:cubicBezTo>
                  <a:lnTo>
                    <a:pt x="1025939" y="1526576"/>
                  </a:lnTo>
                  <a:lnTo>
                    <a:pt x="1142807" y="1899586"/>
                  </a:lnTo>
                  <a:cubicBezTo>
                    <a:pt x="1145003" y="1906396"/>
                    <a:pt x="1152692" y="1910130"/>
                    <a:pt x="1159721" y="1907494"/>
                  </a:cubicBezTo>
                  <a:lnTo>
                    <a:pt x="1343151" y="1850598"/>
                  </a:lnTo>
                  <a:cubicBezTo>
                    <a:pt x="1350400" y="1847962"/>
                    <a:pt x="1354354" y="1840713"/>
                    <a:pt x="1352158" y="1832804"/>
                  </a:cubicBezTo>
                  <a:lnTo>
                    <a:pt x="1233313" y="1453864"/>
                  </a:lnTo>
                  <a:lnTo>
                    <a:pt x="1488796" y="1757675"/>
                  </a:lnTo>
                  <a:cubicBezTo>
                    <a:pt x="1493629" y="1763607"/>
                    <a:pt x="1502196" y="1764266"/>
                    <a:pt x="1507908" y="1759433"/>
                  </a:cubicBezTo>
                  <a:lnTo>
                    <a:pt x="1655310" y="1636414"/>
                  </a:lnTo>
                  <a:cubicBezTo>
                    <a:pt x="1661021" y="1631581"/>
                    <a:pt x="1661900" y="1622795"/>
                    <a:pt x="1657067" y="1617083"/>
                  </a:cubicBezTo>
                  <a:lnTo>
                    <a:pt x="1406637" y="1318544"/>
                  </a:lnTo>
                  <a:lnTo>
                    <a:pt x="1751967" y="1499337"/>
                  </a:lnTo>
                  <a:cubicBezTo>
                    <a:pt x="1758777" y="1502192"/>
                    <a:pt x="1766905" y="1499337"/>
                    <a:pt x="1770200" y="1493405"/>
                  </a:cubicBezTo>
                  <a:lnTo>
                    <a:pt x="1859389" y="1322937"/>
                  </a:lnTo>
                  <a:cubicBezTo>
                    <a:pt x="1862903" y="1316786"/>
                    <a:pt x="1860487" y="1307779"/>
                    <a:pt x="1853677" y="1305143"/>
                  </a:cubicBezTo>
                  <a:lnTo>
                    <a:pt x="1499780" y="1119957"/>
                  </a:lnTo>
                  <a:lnTo>
                    <a:pt x="1897392" y="1154665"/>
                  </a:lnTo>
                  <a:cubicBezTo>
                    <a:pt x="1904861" y="1155324"/>
                    <a:pt x="1911452" y="1150492"/>
                    <a:pt x="1912111" y="1142803"/>
                  </a:cubicBezTo>
                  <a:lnTo>
                    <a:pt x="1928806" y="950806"/>
                  </a:lnTo>
                  <a:cubicBezTo>
                    <a:pt x="1929465" y="943338"/>
                    <a:pt x="1923973" y="937406"/>
                    <a:pt x="1916504" y="936747"/>
                  </a:cubicBezTo>
                  <a:lnTo>
                    <a:pt x="1525482" y="902697"/>
                  </a:lnTo>
                  <a:lnTo>
                    <a:pt x="1900248" y="785391"/>
                  </a:lnTo>
                  <a:cubicBezTo>
                    <a:pt x="1907278" y="783853"/>
                    <a:pt x="1911452" y="775505"/>
                    <a:pt x="1909035" y="768695"/>
                  </a:cubicBezTo>
                  <a:lnTo>
                    <a:pt x="1851480" y="585486"/>
                  </a:lnTo>
                  <a:cubicBezTo>
                    <a:pt x="1849283" y="577797"/>
                    <a:pt x="1841814" y="573843"/>
                    <a:pt x="1834565" y="576479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50" name="Google Shape;1750;p88"/>
            <p:cNvSpPr/>
            <p:nvPr/>
          </p:nvSpPr>
          <p:spPr>
            <a:xfrm>
              <a:off x="2769503" y="909693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11810" y="4369635"/>
                  </a:moveTo>
                  <a:cubicBezTo>
                    <a:pt x="-13013" y="4412471"/>
                    <a:pt x="2584" y="4468269"/>
                    <a:pt x="46519" y="4493752"/>
                  </a:cubicBez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0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5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2" y="1603"/>
                    <a:pt x="2511719" y="44440"/>
                  </a:cubicBezTo>
                  <a:lnTo>
                    <a:pt x="11810" y="4369635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51" name="Google Shape;1751;p88"/>
            <p:cNvSpPr/>
            <p:nvPr/>
          </p:nvSpPr>
          <p:spPr>
            <a:xfrm>
              <a:off x="7780745" y="1376284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46519" y="4493751"/>
                  </a:move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1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6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3" y="1603"/>
                    <a:pt x="2511719" y="44440"/>
                  </a:cubicBezTo>
                  <a:lnTo>
                    <a:pt x="11810" y="4369635"/>
                  </a:lnTo>
                  <a:cubicBezTo>
                    <a:pt x="-13013" y="4412472"/>
                    <a:pt x="2583" y="4468269"/>
                    <a:pt x="46519" y="449375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52" name="Google Shape;1752;p88"/>
            <p:cNvSpPr/>
            <p:nvPr/>
          </p:nvSpPr>
          <p:spPr>
            <a:xfrm>
              <a:off x="7364459" y="2058"/>
              <a:ext cx="2955464" cy="2806202"/>
            </a:xfrm>
            <a:custGeom>
              <a:rect b="b" l="l" r="r" t="t"/>
              <a:pathLst>
                <a:path extrusionOk="0" h="2806202" w="2955464">
                  <a:moveTo>
                    <a:pt x="2955464" y="0"/>
                  </a:moveTo>
                  <a:lnTo>
                    <a:pt x="1359301" y="2761763"/>
                  </a:lnTo>
                  <a:cubicBezTo>
                    <a:pt x="1334477" y="2804600"/>
                    <a:pt x="1278460" y="2819098"/>
                    <a:pt x="1234525" y="2793616"/>
                  </a:cubicBezTo>
                  <a:lnTo>
                    <a:pt x="46519" y="2107129"/>
                  </a:lnTo>
                  <a:cubicBezTo>
                    <a:pt x="2583" y="2081647"/>
                    <a:pt x="-13013" y="2025849"/>
                    <a:pt x="11810" y="1983012"/>
                  </a:cubicBezTo>
                  <a:lnTo>
                    <a:pt x="1158078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53" name="Google Shape;1753;p88"/>
            <p:cNvSpPr/>
            <p:nvPr/>
          </p:nvSpPr>
          <p:spPr>
            <a:xfrm>
              <a:off x="4072347" y="2058"/>
              <a:ext cx="859810" cy="339024"/>
            </a:xfrm>
            <a:custGeom>
              <a:rect b="b" l="l" r="r" t="t"/>
              <a:pathLst>
                <a:path extrusionOk="0" h="339024" w="859810">
                  <a:moveTo>
                    <a:pt x="859811" y="0"/>
                  </a:moveTo>
                  <a:lnTo>
                    <a:pt x="689562" y="294585"/>
                  </a:lnTo>
                  <a:cubicBezTo>
                    <a:pt x="664739" y="337422"/>
                    <a:pt x="608721" y="351920"/>
                    <a:pt x="564786" y="326438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54" name="Google Shape;1754;p88"/>
            <p:cNvSpPr/>
            <p:nvPr/>
          </p:nvSpPr>
          <p:spPr>
            <a:xfrm>
              <a:off x="9446" y="2497069"/>
              <a:ext cx="3102866" cy="4354037"/>
            </a:xfrm>
            <a:custGeom>
              <a:rect b="b" l="l" r="r" t="t"/>
              <a:pathLst>
                <a:path extrusionOk="0" h="4354037" w="3102866">
                  <a:moveTo>
                    <a:pt x="0" y="3061246"/>
                  </a:moveTo>
                  <a:lnTo>
                    <a:pt x="1743566" y="44440"/>
                  </a:lnTo>
                  <a:cubicBezTo>
                    <a:pt x="1768389" y="1603"/>
                    <a:pt x="1824407" y="-12896"/>
                    <a:pt x="1868342" y="12587"/>
                  </a:cubicBezTo>
                  <a:lnTo>
                    <a:pt x="3056348" y="699073"/>
                  </a:lnTo>
                  <a:cubicBezTo>
                    <a:pt x="3100283" y="724556"/>
                    <a:pt x="3115880" y="780354"/>
                    <a:pt x="3091057" y="823190"/>
                  </a:cubicBezTo>
                  <a:lnTo>
                    <a:pt x="1050270" y="4354038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55" name="Google Shape;1755;p88"/>
            <p:cNvSpPr/>
            <p:nvPr/>
          </p:nvSpPr>
          <p:spPr>
            <a:xfrm>
              <a:off x="9446" y="2058"/>
              <a:ext cx="658587" cy="1139238"/>
            </a:xfrm>
            <a:custGeom>
              <a:rect b="b" l="l" r="r" t="t"/>
              <a:pathLst>
                <a:path extrusionOk="0" h="1139238" w="658587">
                  <a:moveTo>
                    <a:pt x="0" y="1139238"/>
                  </a:moveTo>
                  <a:lnTo>
                    <a:pt x="658588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56" name="Google Shape;1756;p88"/>
            <p:cNvSpPr/>
            <p:nvPr/>
          </p:nvSpPr>
          <p:spPr>
            <a:xfrm>
              <a:off x="9446" y="2058"/>
              <a:ext cx="2456193" cy="3964772"/>
            </a:xfrm>
            <a:custGeom>
              <a:rect b="b" l="l" r="r" t="t"/>
              <a:pathLst>
                <a:path extrusionOk="0" h="3964772" w="2456193">
                  <a:moveTo>
                    <a:pt x="2456194" y="0"/>
                  </a:moveTo>
                  <a:lnTo>
                    <a:pt x="190239" y="3920333"/>
                  </a:lnTo>
                  <a:cubicBezTo>
                    <a:pt x="165416" y="3963169"/>
                    <a:pt x="109398" y="3977668"/>
                    <a:pt x="65463" y="3952185"/>
                  </a:cubicBezTo>
                  <a:lnTo>
                    <a:pt x="0" y="3914401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57" name="Google Shape;1757;p88"/>
            <p:cNvSpPr/>
            <p:nvPr/>
          </p:nvSpPr>
          <p:spPr>
            <a:xfrm>
              <a:off x="11290896" y="2630917"/>
              <a:ext cx="894951" cy="2143814"/>
            </a:xfrm>
            <a:custGeom>
              <a:rect b="b" l="l" r="r" t="t"/>
              <a:pathLst>
                <a:path extrusionOk="0" h="2143814" w="894951">
                  <a:moveTo>
                    <a:pt x="894952" y="0"/>
                  </a:moveTo>
                  <a:lnTo>
                    <a:pt x="11857" y="1530041"/>
                  </a:lnTo>
                  <a:cubicBezTo>
                    <a:pt x="-12967" y="1573098"/>
                    <a:pt x="2411" y="1628895"/>
                    <a:pt x="46564" y="1654158"/>
                  </a:cubicBezTo>
                  <a:lnTo>
                    <a:pt x="894952" y="2143815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58" name="Google Shape;1758;p88"/>
            <p:cNvSpPr/>
            <p:nvPr/>
          </p:nvSpPr>
          <p:spPr>
            <a:xfrm>
              <a:off x="6259515" y="2842377"/>
              <a:ext cx="1868919" cy="1869365"/>
            </a:xfrm>
            <a:custGeom>
              <a:rect b="b" l="l" r="r" t="t"/>
              <a:pathLst>
                <a:path extrusionOk="0" h="1869365" w="1868919">
                  <a:moveTo>
                    <a:pt x="661586" y="1828009"/>
                  </a:moveTo>
                  <a:cubicBezTo>
                    <a:pt x="1154319" y="1978707"/>
                    <a:pt x="1676488" y="1704552"/>
                    <a:pt x="1825428" y="1217091"/>
                  </a:cubicBezTo>
                  <a:cubicBezTo>
                    <a:pt x="1980299" y="710519"/>
                    <a:pt x="1709220" y="193842"/>
                    <a:pt x="1208359" y="40508"/>
                  </a:cubicBezTo>
                  <a:cubicBezTo>
                    <a:pt x="715846" y="-110189"/>
                    <a:pt x="190822" y="172753"/>
                    <a:pt x="38586" y="670538"/>
                  </a:cubicBezTo>
                  <a:cubicBezTo>
                    <a:pt x="-108157" y="1150090"/>
                    <a:pt x="177421" y="1679948"/>
                    <a:pt x="661586" y="1828009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59" name="Google Shape;1759;p88"/>
            <p:cNvSpPr/>
            <p:nvPr/>
          </p:nvSpPr>
          <p:spPr>
            <a:xfrm>
              <a:off x="10209128" y="5060662"/>
              <a:ext cx="1868855" cy="1790883"/>
            </a:xfrm>
            <a:custGeom>
              <a:rect b="b" l="l" r="r" t="t"/>
              <a:pathLst>
                <a:path extrusionOk="0" h="1790883" w="1868855">
                  <a:moveTo>
                    <a:pt x="1311323" y="1790665"/>
                  </a:moveTo>
                  <a:cubicBezTo>
                    <a:pt x="1550330" y="1686319"/>
                    <a:pt x="1743864" y="1483778"/>
                    <a:pt x="1825364" y="1217091"/>
                  </a:cubicBezTo>
                  <a:cubicBezTo>
                    <a:pt x="1980235" y="710519"/>
                    <a:pt x="1709155" y="193842"/>
                    <a:pt x="1208295" y="40508"/>
                  </a:cubicBezTo>
                  <a:cubicBezTo>
                    <a:pt x="715782" y="-110189"/>
                    <a:pt x="190758" y="172753"/>
                    <a:pt x="38522" y="670538"/>
                  </a:cubicBezTo>
                  <a:cubicBezTo>
                    <a:pt x="-97677" y="1116040"/>
                    <a:pt x="139134" y="1605039"/>
                    <a:pt x="562009" y="1790884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60" name="Google Shape;1760;p88"/>
            <p:cNvSpPr/>
            <p:nvPr/>
          </p:nvSpPr>
          <p:spPr>
            <a:xfrm>
              <a:off x="5789991" y="2058"/>
              <a:ext cx="1858236" cy="841634"/>
            </a:xfrm>
            <a:custGeom>
              <a:rect b="b" l="l" r="r" t="t"/>
              <a:pathLst>
                <a:path extrusionOk="0" h="841634" w="1858236">
                  <a:moveTo>
                    <a:pt x="0" y="0"/>
                  </a:moveTo>
                  <a:cubicBezTo>
                    <a:pt x="39321" y="360268"/>
                    <a:pt x="291070" y="688683"/>
                    <a:pt x="655951" y="800279"/>
                  </a:cubicBezTo>
                  <a:cubicBezTo>
                    <a:pt x="1148684" y="950976"/>
                    <a:pt x="1670853" y="676821"/>
                    <a:pt x="1819793" y="189360"/>
                  </a:cubicBezTo>
                  <a:cubicBezTo>
                    <a:pt x="1839125" y="126094"/>
                    <a:pt x="1851866" y="62827"/>
                    <a:pt x="1858237" y="0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61" name="Google Shape;1761;p88"/>
            <p:cNvSpPr/>
            <p:nvPr/>
          </p:nvSpPr>
          <p:spPr>
            <a:xfrm>
              <a:off x="7171531" y="6659263"/>
              <a:ext cx="1133087" cy="192063"/>
            </a:xfrm>
            <a:custGeom>
              <a:rect b="b" l="l" r="r" t="t"/>
              <a:pathLst>
                <a:path extrusionOk="0" h="192063" w="1133087">
                  <a:moveTo>
                    <a:pt x="1133088" y="192063"/>
                  </a:moveTo>
                  <a:cubicBezTo>
                    <a:pt x="1046754" y="126380"/>
                    <a:pt x="947022" y="74537"/>
                    <a:pt x="836086" y="40487"/>
                  </a:cubicBezTo>
                  <a:cubicBezTo>
                    <a:pt x="539743" y="-50239"/>
                    <a:pt x="231538" y="16323"/>
                    <a:pt x="0" y="192063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62" name="Google Shape;1762;p88"/>
            <p:cNvSpPr/>
            <p:nvPr/>
          </p:nvSpPr>
          <p:spPr>
            <a:xfrm>
              <a:off x="5125033" y="1175785"/>
              <a:ext cx="26800" cy="46351"/>
            </a:xfrm>
            <a:custGeom>
              <a:rect b="b" l="l" r="r" t="t"/>
              <a:pathLst>
                <a:path extrusionOk="0" h="46351" w="26800">
                  <a:moveTo>
                    <a:pt x="26801" y="0"/>
                  </a:moveTo>
                  <a:lnTo>
                    <a:pt x="0" y="46352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63" name="Google Shape;1763;p88"/>
            <p:cNvSpPr/>
            <p:nvPr/>
          </p:nvSpPr>
          <p:spPr>
            <a:xfrm>
              <a:off x="4625490" y="4876165"/>
              <a:ext cx="2473761" cy="1975161"/>
            </a:xfrm>
            <a:custGeom>
              <a:rect b="b" l="l" r="r" t="t"/>
              <a:pathLst>
                <a:path extrusionOk="0" h="1975161" w="2473761">
                  <a:moveTo>
                    <a:pt x="1796728" y="1975162"/>
                  </a:moveTo>
                  <a:lnTo>
                    <a:pt x="2461906" y="822523"/>
                  </a:lnTo>
                  <a:cubicBezTo>
                    <a:pt x="2486729" y="779466"/>
                    <a:pt x="2471351" y="723669"/>
                    <a:pt x="2427196" y="698406"/>
                  </a:cubicBezTo>
                  <a:lnTo>
                    <a:pt x="1238971" y="12579"/>
                  </a:lnTo>
                  <a:cubicBezTo>
                    <a:pt x="1195036" y="-12904"/>
                    <a:pt x="1139019" y="1595"/>
                    <a:pt x="1114195" y="44651"/>
                  </a:cubicBezTo>
                  <a:lnTo>
                    <a:pt x="0" y="1975162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1764" name="Google Shape;1764;p88"/>
          <p:cNvSpPr/>
          <p:nvPr/>
        </p:nvSpPr>
        <p:spPr>
          <a:xfrm>
            <a:off x="8089022" y="1873"/>
            <a:ext cx="1050364" cy="977193"/>
          </a:xfrm>
          <a:custGeom>
            <a:rect b="b" l="l" r="r" t="t"/>
            <a:pathLst>
              <a:path extrusionOk="0" h="1302924" w="1400485">
                <a:moveTo>
                  <a:pt x="1400485" y="1028082"/>
                </a:moveTo>
                <a:lnTo>
                  <a:pt x="1233313" y="829056"/>
                </a:lnTo>
                <a:lnTo>
                  <a:pt x="1352158" y="1207997"/>
                </a:lnTo>
                <a:cubicBezTo>
                  <a:pt x="1354354" y="1215905"/>
                  <a:pt x="1350400" y="1223154"/>
                  <a:pt x="1343150" y="1225790"/>
                </a:cubicBezTo>
                <a:lnTo>
                  <a:pt x="1159722" y="1282686"/>
                </a:lnTo>
                <a:cubicBezTo>
                  <a:pt x="1152472" y="1285322"/>
                  <a:pt x="1145004" y="1281368"/>
                  <a:pt x="1142806" y="1274778"/>
                </a:cubicBezTo>
                <a:lnTo>
                  <a:pt x="1025939" y="901769"/>
                </a:lnTo>
                <a:lnTo>
                  <a:pt x="991889" y="1291034"/>
                </a:lnTo>
                <a:cubicBezTo>
                  <a:pt x="991231" y="1298503"/>
                  <a:pt x="984640" y="1303336"/>
                  <a:pt x="977171" y="1302897"/>
                </a:cubicBezTo>
                <a:lnTo>
                  <a:pt x="785613" y="1286201"/>
                </a:lnTo>
                <a:cubicBezTo>
                  <a:pt x="778145" y="1285542"/>
                  <a:pt x="772433" y="1279611"/>
                  <a:pt x="773092" y="1272142"/>
                </a:cubicBezTo>
                <a:lnTo>
                  <a:pt x="807581" y="875847"/>
                </a:lnTo>
                <a:lnTo>
                  <a:pt x="623493" y="1227548"/>
                </a:lnTo>
                <a:cubicBezTo>
                  <a:pt x="619978" y="1234797"/>
                  <a:pt x="611851" y="1237433"/>
                  <a:pt x="605041" y="1233479"/>
                </a:cubicBezTo>
                <a:lnTo>
                  <a:pt x="434572" y="1144730"/>
                </a:lnTo>
                <a:cubicBezTo>
                  <a:pt x="427982" y="1140996"/>
                  <a:pt x="425345" y="1133087"/>
                  <a:pt x="428641" y="1126936"/>
                </a:cubicBezTo>
                <a:lnTo>
                  <a:pt x="609873" y="780288"/>
                </a:lnTo>
                <a:lnTo>
                  <a:pt x="310455" y="1031817"/>
                </a:lnTo>
                <a:cubicBezTo>
                  <a:pt x="304744" y="1035771"/>
                  <a:pt x="296177" y="1034892"/>
                  <a:pt x="291344" y="1030059"/>
                </a:cubicBezTo>
                <a:lnTo>
                  <a:pt x="167666" y="882437"/>
                </a:lnTo>
                <a:cubicBezTo>
                  <a:pt x="162833" y="876506"/>
                  <a:pt x="163712" y="867939"/>
                  <a:pt x="169423" y="863106"/>
                </a:cubicBezTo>
                <a:lnTo>
                  <a:pt x="474773" y="607184"/>
                </a:lnTo>
                <a:lnTo>
                  <a:pt x="94514" y="726248"/>
                </a:lnTo>
                <a:cubicBezTo>
                  <a:pt x="87265" y="728884"/>
                  <a:pt x="79796" y="724930"/>
                  <a:pt x="77379" y="718120"/>
                </a:cubicBezTo>
                <a:lnTo>
                  <a:pt x="20044" y="533812"/>
                </a:lnTo>
                <a:cubicBezTo>
                  <a:pt x="17847" y="527002"/>
                  <a:pt x="21801" y="519753"/>
                  <a:pt x="28831" y="517117"/>
                </a:cubicBezTo>
                <a:lnTo>
                  <a:pt x="400962" y="400688"/>
                </a:lnTo>
                <a:lnTo>
                  <a:pt x="12355" y="366858"/>
                </a:lnTo>
                <a:cubicBezTo>
                  <a:pt x="4887" y="366199"/>
                  <a:pt x="-605" y="359170"/>
                  <a:pt x="54" y="351701"/>
                </a:cubicBezTo>
                <a:lnTo>
                  <a:pt x="16749" y="159704"/>
                </a:lnTo>
                <a:cubicBezTo>
                  <a:pt x="17408" y="152235"/>
                  <a:pt x="23998" y="147183"/>
                  <a:pt x="31467" y="147842"/>
                </a:cubicBezTo>
                <a:lnTo>
                  <a:pt x="427982" y="182331"/>
                </a:lnTo>
                <a:lnTo>
                  <a:pt x="78258" y="0"/>
                </a:lnTo>
                <a:lnTo>
                  <a:pt x="1400047" y="0"/>
                </a:lnTo>
                <a:lnTo>
                  <a:pt x="1400047" y="1028522"/>
                </a:lnTo>
                <a:close/>
              </a:path>
            </a:pathLst>
          </a:cu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765" name="Google Shape;1765;p88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7">
  <p:cSld name="CUSTOM_7">
    <p:bg>
      <p:bgPr>
        <a:solidFill>
          <a:schemeClr val="dk2"/>
        </a:solidFill>
      </p:bgPr>
    </p:bg>
    <p:spTree>
      <p:nvGrpSpPr>
        <p:cNvPr id="1766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7" name="Google Shape;1767;p89"/>
          <p:cNvGrpSpPr/>
          <p:nvPr/>
        </p:nvGrpSpPr>
        <p:grpSpPr>
          <a:xfrm>
            <a:off x="7084" y="1543"/>
            <a:ext cx="9132302" cy="5137115"/>
            <a:chOff x="9446" y="2058"/>
            <a:chExt cx="12176402" cy="6849487"/>
          </a:xfrm>
        </p:grpSpPr>
        <p:sp>
          <p:nvSpPr>
            <p:cNvPr id="1768" name="Google Shape;1768;p89"/>
            <p:cNvSpPr/>
            <p:nvPr/>
          </p:nvSpPr>
          <p:spPr>
            <a:xfrm>
              <a:off x="2247887" y="509679"/>
              <a:ext cx="1928859" cy="1927764"/>
            </a:xfrm>
            <a:custGeom>
              <a:rect b="b" l="l" r="r" t="t"/>
              <a:pathLst>
                <a:path extrusionOk="0" h="1927764" w="1928859">
                  <a:moveTo>
                    <a:pt x="1833687" y="576918"/>
                  </a:moveTo>
                  <a:lnTo>
                    <a:pt x="1454526" y="695543"/>
                  </a:lnTo>
                  <a:lnTo>
                    <a:pt x="1758777" y="440060"/>
                  </a:lnTo>
                  <a:cubicBezTo>
                    <a:pt x="1764489" y="435228"/>
                    <a:pt x="1765367" y="426441"/>
                    <a:pt x="1760535" y="420729"/>
                  </a:cubicBezTo>
                  <a:lnTo>
                    <a:pt x="1636637" y="273986"/>
                  </a:lnTo>
                  <a:cubicBezTo>
                    <a:pt x="1632024" y="268054"/>
                    <a:pt x="1623237" y="267395"/>
                    <a:pt x="1617526" y="272228"/>
                  </a:cubicBezTo>
                  <a:lnTo>
                    <a:pt x="1318327" y="523098"/>
                  </a:lnTo>
                  <a:lnTo>
                    <a:pt x="1499340" y="177109"/>
                  </a:lnTo>
                  <a:cubicBezTo>
                    <a:pt x="1502855" y="169859"/>
                    <a:pt x="1500219" y="161951"/>
                    <a:pt x="1493629" y="158217"/>
                  </a:cubicBezTo>
                  <a:lnTo>
                    <a:pt x="1323160" y="69468"/>
                  </a:lnTo>
                  <a:cubicBezTo>
                    <a:pt x="1316570" y="65513"/>
                    <a:pt x="1308442" y="68150"/>
                    <a:pt x="1304927" y="75399"/>
                  </a:cubicBezTo>
                  <a:lnTo>
                    <a:pt x="1120839" y="427100"/>
                  </a:lnTo>
                  <a:lnTo>
                    <a:pt x="1155328" y="31903"/>
                  </a:lnTo>
                  <a:cubicBezTo>
                    <a:pt x="1155987" y="24434"/>
                    <a:pt x="1150495" y="17404"/>
                    <a:pt x="1143026" y="16745"/>
                  </a:cubicBezTo>
                  <a:lnTo>
                    <a:pt x="951469" y="50"/>
                  </a:lnTo>
                  <a:cubicBezTo>
                    <a:pt x="944000" y="-609"/>
                    <a:pt x="937410" y="5322"/>
                    <a:pt x="936751" y="12791"/>
                  </a:cubicBezTo>
                  <a:lnTo>
                    <a:pt x="902920" y="401617"/>
                  </a:lnTo>
                  <a:lnTo>
                    <a:pt x="786053" y="28828"/>
                  </a:lnTo>
                  <a:cubicBezTo>
                    <a:pt x="783856" y="21139"/>
                    <a:pt x="776387" y="17185"/>
                    <a:pt x="769138" y="19821"/>
                  </a:cubicBezTo>
                  <a:lnTo>
                    <a:pt x="585489" y="77596"/>
                  </a:lnTo>
                  <a:cubicBezTo>
                    <a:pt x="578460" y="79133"/>
                    <a:pt x="574505" y="86383"/>
                    <a:pt x="576702" y="94291"/>
                  </a:cubicBezTo>
                  <a:lnTo>
                    <a:pt x="695107" y="472792"/>
                  </a:lnTo>
                  <a:lnTo>
                    <a:pt x="440064" y="169420"/>
                  </a:lnTo>
                  <a:cubicBezTo>
                    <a:pt x="435231" y="163489"/>
                    <a:pt x="426664" y="162830"/>
                    <a:pt x="420952" y="167663"/>
                  </a:cubicBezTo>
                  <a:lnTo>
                    <a:pt x="273770" y="290681"/>
                  </a:lnTo>
                  <a:cubicBezTo>
                    <a:pt x="268058" y="295514"/>
                    <a:pt x="267179" y="304301"/>
                    <a:pt x="272012" y="310013"/>
                  </a:cubicBezTo>
                  <a:lnTo>
                    <a:pt x="523321" y="609650"/>
                  </a:lnTo>
                  <a:lnTo>
                    <a:pt x="176892" y="428857"/>
                  </a:lnTo>
                  <a:cubicBezTo>
                    <a:pt x="170302" y="425123"/>
                    <a:pt x="162174" y="427539"/>
                    <a:pt x="158659" y="433690"/>
                  </a:cubicBezTo>
                  <a:lnTo>
                    <a:pt x="69471" y="604158"/>
                  </a:lnTo>
                  <a:cubicBezTo>
                    <a:pt x="65956" y="611408"/>
                    <a:pt x="68373" y="619316"/>
                    <a:pt x="75183" y="623050"/>
                  </a:cubicBezTo>
                  <a:lnTo>
                    <a:pt x="427982" y="807139"/>
                  </a:lnTo>
                  <a:lnTo>
                    <a:pt x="31467" y="772649"/>
                  </a:lnTo>
                  <a:cubicBezTo>
                    <a:pt x="23998" y="771990"/>
                    <a:pt x="17408" y="776823"/>
                    <a:pt x="16749" y="784512"/>
                  </a:cubicBezTo>
                  <a:lnTo>
                    <a:pt x="54" y="976508"/>
                  </a:lnTo>
                  <a:cubicBezTo>
                    <a:pt x="-605" y="983978"/>
                    <a:pt x="4887" y="991007"/>
                    <a:pt x="12355" y="991666"/>
                  </a:cubicBezTo>
                  <a:lnTo>
                    <a:pt x="400962" y="1025496"/>
                  </a:lnTo>
                  <a:lnTo>
                    <a:pt x="28831" y="1141924"/>
                  </a:lnTo>
                  <a:cubicBezTo>
                    <a:pt x="21582" y="1144560"/>
                    <a:pt x="17847" y="1151810"/>
                    <a:pt x="20044" y="1158620"/>
                  </a:cubicBezTo>
                  <a:lnTo>
                    <a:pt x="77379" y="1342928"/>
                  </a:lnTo>
                  <a:cubicBezTo>
                    <a:pt x="79796" y="1349738"/>
                    <a:pt x="87265" y="1353692"/>
                    <a:pt x="94514" y="1351056"/>
                  </a:cubicBezTo>
                  <a:lnTo>
                    <a:pt x="474773" y="1231991"/>
                  </a:lnTo>
                  <a:lnTo>
                    <a:pt x="169424" y="1487913"/>
                  </a:lnTo>
                  <a:cubicBezTo>
                    <a:pt x="163712" y="1492746"/>
                    <a:pt x="162833" y="1501533"/>
                    <a:pt x="167666" y="1507245"/>
                  </a:cubicBezTo>
                  <a:lnTo>
                    <a:pt x="291343" y="1654867"/>
                  </a:lnTo>
                  <a:cubicBezTo>
                    <a:pt x="296176" y="1659700"/>
                    <a:pt x="304744" y="1660359"/>
                    <a:pt x="310455" y="1656624"/>
                  </a:cubicBezTo>
                  <a:lnTo>
                    <a:pt x="609873" y="1405096"/>
                  </a:lnTo>
                  <a:lnTo>
                    <a:pt x="428641" y="1751744"/>
                  </a:lnTo>
                  <a:cubicBezTo>
                    <a:pt x="425346" y="1757895"/>
                    <a:pt x="427762" y="1765803"/>
                    <a:pt x="434572" y="1769538"/>
                  </a:cubicBezTo>
                  <a:lnTo>
                    <a:pt x="605040" y="1858287"/>
                  </a:lnTo>
                  <a:cubicBezTo>
                    <a:pt x="611631" y="1862021"/>
                    <a:pt x="619978" y="1859605"/>
                    <a:pt x="623493" y="1852356"/>
                  </a:cubicBezTo>
                  <a:lnTo>
                    <a:pt x="807581" y="1500655"/>
                  </a:lnTo>
                  <a:lnTo>
                    <a:pt x="773092" y="1896950"/>
                  </a:lnTo>
                  <a:cubicBezTo>
                    <a:pt x="772433" y="1904419"/>
                    <a:pt x="778145" y="1910350"/>
                    <a:pt x="785614" y="1911009"/>
                  </a:cubicBezTo>
                  <a:lnTo>
                    <a:pt x="977171" y="1927704"/>
                  </a:lnTo>
                  <a:cubicBezTo>
                    <a:pt x="984640" y="1928363"/>
                    <a:pt x="991230" y="1923530"/>
                    <a:pt x="991889" y="1915842"/>
                  </a:cubicBezTo>
                  <a:lnTo>
                    <a:pt x="1025939" y="1526576"/>
                  </a:lnTo>
                  <a:lnTo>
                    <a:pt x="1142807" y="1899586"/>
                  </a:lnTo>
                  <a:cubicBezTo>
                    <a:pt x="1145003" y="1906396"/>
                    <a:pt x="1152692" y="1910130"/>
                    <a:pt x="1159721" y="1907494"/>
                  </a:cubicBezTo>
                  <a:lnTo>
                    <a:pt x="1343151" y="1850598"/>
                  </a:lnTo>
                  <a:cubicBezTo>
                    <a:pt x="1350400" y="1847962"/>
                    <a:pt x="1354354" y="1840713"/>
                    <a:pt x="1352158" y="1832804"/>
                  </a:cubicBezTo>
                  <a:lnTo>
                    <a:pt x="1233313" y="1453864"/>
                  </a:lnTo>
                  <a:lnTo>
                    <a:pt x="1488796" y="1757675"/>
                  </a:lnTo>
                  <a:cubicBezTo>
                    <a:pt x="1493629" y="1763607"/>
                    <a:pt x="1502196" y="1764266"/>
                    <a:pt x="1507908" y="1759433"/>
                  </a:cubicBezTo>
                  <a:lnTo>
                    <a:pt x="1655310" y="1636414"/>
                  </a:lnTo>
                  <a:cubicBezTo>
                    <a:pt x="1661021" y="1631581"/>
                    <a:pt x="1661900" y="1622795"/>
                    <a:pt x="1657067" y="1617083"/>
                  </a:cubicBezTo>
                  <a:lnTo>
                    <a:pt x="1406637" y="1318544"/>
                  </a:lnTo>
                  <a:lnTo>
                    <a:pt x="1751967" y="1499337"/>
                  </a:lnTo>
                  <a:cubicBezTo>
                    <a:pt x="1758777" y="1502192"/>
                    <a:pt x="1766905" y="1499337"/>
                    <a:pt x="1770200" y="1493405"/>
                  </a:cubicBezTo>
                  <a:lnTo>
                    <a:pt x="1859389" y="1322937"/>
                  </a:lnTo>
                  <a:cubicBezTo>
                    <a:pt x="1862903" y="1316786"/>
                    <a:pt x="1860487" y="1307779"/>
                    <a:pt x="1853677" y="1305143"/>
                  </a:cubicBezTo>
                  <a:lnTo>
                    <a:pt x="1499780" y="1119957"/>
                  </a:lnTo>
                  <a:lnTo>
                    <a:pt x="1897392" y="1154665"/>
                  </a:lnTo>
                  <a:cubicBezTo>
                    <a:pt x="1904861" y="1155324"/>
                    <a:pt x="1911452" y="1150492"/>
                    <a:pt x="1912111" y="1142803"/>
                  </a:cubicBezTo>
                  <a:lnTo>
                    <a:pt x="1928806" y="950806"/>
                  </a:lnTo>
                  <a:cubicBezTo>
                    <a:pt x="1929465" y="943338"/>
                    <a:pt x="1923973" y="937406"/>
                    <a:pt x="1916504" y="936747"/>
                  </a:cubicBezTo>
                  <a:lnTo>
                    <a:pt x="1525482" y="902697"/>
                  </a:lnTo>
                  <a:lnTo>
                    <a:pt x="1900248" y="785391"/>
                  </a:lnTo>
                  <a:cubicBezTo>
                    <a:pt x="1907278" y="783853"/>
                    <a:pt x="1911452" y="775505"/>
                    <a:pt x="1909035" y="768695"/>
                  </a:cubicBezTo>
                  <a:lnTo>
                    <a:pt x="1851480" y="585486"/>
                  </a:lnTo>
                  <a:cubicBezTo>
                    <a:pt x="1849283" y="577797"/>
                    <a:pt x="1841814" y="573843"/>
                    <a:pt x="1834565" y="57647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69" name="Google Shape;1769;p89"/>
            <p:cNvSpPr/>
            <p:nvPr/>
          </p:nvSpPr>
          <p:spPr>
            <a:xfrm>
              <a:off x="10785363" y="2498"/>
              <a:ext cx="1400485" cy="1302924"/>
            </a:xfrm>
            <a:custGeom>
              <a:rect b="b" l="l" r="r" t="t"/>
              <a:pathLst>
                <a:path extrusionOk="0" h="1302924" w="1400485">
                  <a:moveTo>
                    <a:pt x="1400485" y="1028082"/>
                  </a:moveTo>
                  <a:lnTo>
                    <a:pt x="1233313" y="829056"/>
                  </a:lnTo>
                  <a:lnTo>
                    <a:pt x="1352158" y="1207997"/>
                  </a:lnTo>
                  <a:cubicBezTo>
                    <a:pt x="1354354" y="1215905"/>
                    <a:pt x="1350400" y="1223154"/>
                    <a:pt x="1343150" y="1225790"/>
                  </a:cubicBezTo>
                  <a:lnTo>
                    <a:pt x="1159722" y="1282686"/>
                  </a:lnTo>
                  <a:cubicBezTo>
                    <a:pt x="1152472" y="1285322"/>
                    <a:pt x="1145004" y="1281368"/>
                    <a:pt x="1142806" y="1274778"/>
                  </a:cubicBezTo>
                  <a:lnTo>
                    <a:pt x="1025939" y="901769"/>
                  </a:lnTo>
                  <a:lnTo>
                    <a:pt x="991889" y="1291034"/>
                  </a:lnTo>
                  <a:cubicBezTo>
                    <a:pt x="991231" y="1298503"/>
                    <a:pt x="984640" y="1303336"/>
                    <a:pt x="977171" y="1302897"/>
                  </a:cubicBezTo>
                  <a:lnTo>
                    <a:pt x="785613" y="1286201"/>
                  </a:lnTo>
                  <a:cubicBezTo>
                    <a:pt x="778145" y="1285542"/>
                    <a:pt x="772433" y="1279611"/>
                    <a:pt x="773092" y="1272142"/>
                  </a:cubicBezTo>
                  <a:lnTo>
                    <a:pt x="807581" y="875847"/>
                  </a:lnTo>
                  <a:lnTo>
                    <a:pt x="623493" y="1227548"/>
                  </a:lnTo>
                  <a:cubicBezTo>
                    <a:pt x="619978" y="1234797"/>
                    <a:pt x="611851" y="1237433"/>
                    <a:pt x="605041" y="1233479"/>
                  </a:cubicBezTo>
                  <a:lnTo>
                    <a:pt x="434572" y="1144730"/>
                  </a:lnTo>
                  <a:cubicBezTo>
                    <a:pt x="427982" y="1140996"/>
                    <a:pt x="425345" y="1133087"/>
                    <a:pt x="428641" y="1126936"/>
                  </a:cubicBezTo>
                  <a:lnTo>
                    <a:pt x="609873" y="780288"/>
                  </a:lnTo>
                  <a:lnTo>
                    <a:pt x="310455" y="1031817"/>
                  </a:lnTo>
                  <a:cubicBezTo>
                    <a:pt x="304744" y="1035771"/>
                    <a:pt x="296177" y="1034892"/>
                    <a:pt x="291344" y="1030059"/>
                  </a:cubicBezTo>
                  <a:lnTo>
                    <a:pt x="167666" y="882437"/>
                  </a:lnTo>
                  <a:cubicBezTo>
                    <a:pt x="162833" y="876506"/>
                    <a:pt x="163712" y="867939"/>
                    <a:pt x="169423" y="863106"/>
                  </a:cubicBezTo>
                  <a:lnTo>
                    <a:pt x="474773" y="607184"/>
                  </a:lnTo>
                  <a:lnTo>
                    <a:pt x="94514" y="726248"/>
                  </a:lnTo>
                  <a:cubicBezTo>
                    <a:pt x="87265" y="728884"/>
                    <a:pt x="79796" y="724930"/>
                    <a:pt x="77379" y="718120"/>
                  </a:cubicBezTo>
                  <a:lnTo>
                    <a:pt x="20044" y="533812"/>
                  </a:lnTo>
                  <a:cubicBezTo>
                    <a:pt x="17847" y="527002"/>
                    <a:pt x="21801" y="519753"/>
                    <a:pt x="28831" y="517117"/>
                  </a:cubicBezTo>
                  <a:lnTo>
                    <a:pt x="400962" y="400688"/>
                  </a:lnTo>
                  <a:lnTo>
                    <a:pt x="12355" y="366858"/>
                  </a:lnTo>
                  <a:cubicBezTo>
                    <a:pt x="4887" y="366199"/>
                    <a:pt x="-605" y="359170"/>
                    <a:pt x="54" y="351701"/>
                  </a:cubicBezTo>
                  <a:lnTo>
                    <a:pt x="16749" y="159704"/>
                  </a:lnTo>
                  <a:cubicBezTo>
                    <a:pt x="17408" y="152235"/>
                    <a:pt x="23998" y="147183"/>
                    <a:pt x="31467" y="147842"/>
                  </a:cubicBezTo>
                  <a:lnTo>
                    <a:pt x="427982" y="182331"/>
                  </a:lnTo>
                  <a:lnTo>
                    <a:pt x="78258" y="0"/>
                  </a:lnTo>
                  <a:lnTo>
                    <a:pt x="1400047" y="0"/>
                  </a:lnTo>
                  <a:lnTo>
                    <a:pt x="1400047" y="1028522"/>
                  </a:lnTo>
                  <a:close/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70" name="Google Shape;1770;p89"/>
            <p:cNvSpPr/>
            <p:nvPr/>
          </p:nvSpPr>
          <p:spPr>
            <a:xfrm>
              <a:off x="2769503" y="909693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11810" y="4369635"/>
                  </a:moveTo>
                  <a:cubicBezTo>
                    <a:pt x="-13013" y="4412471"/>
                    <a:pt x="2584" y="4468269"/>
                    <a:pt x="46519" y="4493752"/>
                  </a:cubicBez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0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5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2" y="1603"/>
                    <a:pt x="2511719" y="44440"/>
                  </a:cubicBezTo>
                  <a:lnTo>
                    <a:pt x="11810" y="4369635"/>
                  </a:lnTo>
                  <a:close/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71" name="Google Shape;1771;p89"/>
            <p:cNvSpPr/>
            <p:nvPr/>
          </p:nvSpPr>
          <p:spPr>
            <a:xfrm>
              <a:off x="7780745" y="1376284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46519" y="4493751"/>
                  </a:move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1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6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3" y="1603"/>
                    <a:pt x="2511719" y="44440"/>
                  </a:cubicBezTo>
                  <a:lnTo>
                    <a:pt x="11810" y="4369635"/>
                  </a:lnTo>
                  <a:cubicBezTo>
                    <a:pt x="-13013" y="4412472"/>
                    <a:pt x="2583" y="4468269"/>
                    <a:pt x="46519" y="449375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72" name="Google Shape;1772;p89"/>
            <p:cNvSpPr/>
            <p:nvPr/>
          </p:nvSpPr>
          <p:spPr>
            <a:xfrm>
              <a:off x="7364459" y="2058"/>
              <a:ext cx="2955464" cy="2806202"/>
            </a:xfrm>
            <a:custGeom>
              <a:rect b="b" l="l" r="r" t="t"/>
              <a:pathLst>
                <a:path extrusionOk="0" h="2806202" w="2955464">
                  <a:moveTo>
                    <a:pt x="2955464" y="0"/>
                  </a:moveTo>
                  <a:lnTo>
                    <a:pt x="1359301" y="2761763"/>
                  </a:lnTo>
                  <a:cubicBezTo>
                    <a:pt x="1334477" y="2804600"/>
                    <a:pt x="1278460" y="2819098"/>
                    <a:pt x="1234525" y="2793616"/>
                  </a:cubicBezTo>
                  <a:lnTo>
                    <a:pt x="46519" y="2107129"/>
                  </a:lnTo>
                  <a:cubicBezTo>
                    <a:pt x="2583" y="2081647"/>
                    <a:pt x="-13013" y="2025849"/>
                    <a:pt x="11810" y="1983012"/>
                  </a:cubicBezTo>
                  <a:lnTo>
                    <a:pt x="1158078" y="0"/>
                  </a:lnTo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73" name="Google Shape;1773;p89"/>
            <p:cNvSpPr/>
            <p:nvPr/>
          </p:nvSpPr>
          <p:spPr>
            <a:xfrm>
              <a:off x="4072347" y="2058"/>
              <a:ext cx="859810" cy="339024"/>
            </a:xfrm>
            <a:custGeom>
              <a:rect b="b" l="l" r="r" t="t"/>
              <a:pathLst>
                <a:path extrusionOk="0" h="339024" w="859810">
                  <a:moveTo>
                    <a:pt x="859811" y="0"/>
                  </a:moveTo>
                  <a:lnTo>
                    <a:pt x="689562" y="294585"/>
                  </a:lnTo>
                  <a:cubicBezTo>
                    <a:pt x="664739" y="337422"/>
                    <a:pt x="608721" y="351920"/>
                    <a:pt x="564786" y="326438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74" name="Google Shape;1774;p89"/>
            <p:cNvSpPr/>
            <p:nvPr/>
          </p:nvSpPr>
          <p:spPr>
            <a:xfrm>
              <a:off x="9446" y="2497069"/>
              <a:ext cx="3102866" cy="4354037"/>
            </a:xfrm>
            <a:custGeom>
              <a:rect b="b" l="l" r="r" t="t"/>
              <a:pathLst>
                <a:path extrusionOk="0" h="4354037" w="3102866">
                  <a:moveTo>
                    <a:pt x="0" y="3061246"/>
                  </a:moveTo>
                  <a:lnTo>
                    <a:pt x="1743566" y="44440"/>
                  </a:lnTo>
                  <a:cubicBezTo>
                    <a:pt x="1768389" y="1603"/>
                    <a:pt x="1824407" y="-12896"/>
                    <a:pt x="1868342" y="12587"/>
                  </a:cubicBezTo>
                  <a:lnTo>
                    <a:pt x="3056348" y="699073"/>
                  </a:lnTo>
                  <a:cubicBezTo>
                    <a:pt x="3100283" y="724556"/>
                    <a:pt x="3115880" y="780354"/>
                    <a:pt x="3091057" y="823190"/>
                  </a:cubicBezTo>
                  <a:lnTo>
                    <a:pt x="1050270" y="4354038"/>
                  </a:lnTo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75" name="Google Shape;1775;p89"/>
            <p:cNvSpPr/>
            <p:nvPr/>
          </p:nvSpPr>
          <p:spPr>
            <a:xfrm>
              <a:off x="9446" y="2058"/>
              <a:ext cx="658587" cy="1139238"/>
            </a:xfrm>
            <a:custGeom>
              <a:rect b="b" l="l" r="r" t="t"/>
              <a:pathLst>
                <a:path extrusionOk="0" h="1139238" w="658587">
                  <a:moveTo>
                    <a:pt x="0" y="1139238"/>
                  </a:moveTo>
                  <a:lnTo>
                    <a:pt x="658588" y="0"/>
                  </a:lnTo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76" name="Google Shape;1776;p89"/>
            <p:cNvSpPr/>
            <p:nvPr/>
          </p:nvSpPr>
          <p:spPr>
            <a:xfrm>
              <a:off x="9446" y="2058"/>
              <a:ext cx="2456193" cy="3964772"/>
            </a:xfrm>
            <a:custGeom>
              <a:rect b="b" l="l" r="r" t="t"/>
              <a:pathLst>
                <a:path extrusionOk="0" h="3964772" w="2456193">
                  <a:moveTo>
                    <a:pt x="2456194" y="0"/>
                  </a:moveTo>
                  <a:lnTo>
                    <a:pt x="190239" y="3920333"/>
                  </a:lnTo>
                  <a:cubicBezTo>
                    <a:pt x="165416" y="3963169"/>
                    <a:pt x="109398" y="3977668"/>
                    <a:pt x="65463" y="3952185"/>
                  </a:cubicBezTo>
                  <a:lnTo>
                    <a:pt x="0" y="3914401"/>
                  </a:lnTo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77" name="Google Shape;1777;p89"/>
            <p:cNvSpPr/>
            <p:nvPr/>
          </p:nvSpPr>
          <p:spPr>
            <a:xfrm>
              <a:off x="11290896" y="2630917"/>
              <a:ext cx="894951" cy="2143814"/>
            </a:xfrm>
            <a:custGeom>
              <a:rect b="b" l="l" r="r" t="t"/>
              <a:pathLst>
                <a:path extrusionOk="0" h="2143814" w="894951">
                  <a:moveTo>
                    <a:pt x="894952" y="0"/>
                  </a:moveTo>
                  <a:lnTo>
                    <a:pt x="11857" y="1530041"/>
                  </a:lnTo>
                  <a:cubicBezTo>
                    <a:pt x="-12967" y="1573098"/>
                    <a:pt x="2411" y="1628895"/>
                    <a:pt x="46564" y="1654158"/>
                  </a:cubicBezTo>
                  <a:lnTo>
                    <a:pt x="894952" y="2143815"/>
                  </a:lnTo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78" name="Google Shape;1778;p89"/>
            <p:cNvSpPr/>
            <p:nvPr/>
          </p:nvSpPr>
          <p:spPr>
            <a:xfrm>
              <a:off x="10209128" y="5060662"/>
              <a:ext cx="1868855" cy="1790883"/>
            </a:xfrm>
            <a:custGeom>
              <a:rect b="b" l="l" r="r" t="t"/>
              <a:pathLst>
                <a:path extrusionOk="0" h="1790883" w="1868855">
                  <a:moveTo>
                    <a:pt x="1311323" y="1790665"/>
                  </a:moveTo>
                  <a:cubicBezTo>
                    <a:pt x="1550330" y="1686319"/>
                    <a:pt x="1743864" y="1483778"/>
                    <a:pt x="1825364" y="1217091"/>
                  </a:cubicBezTo>
                  <a:cubicBezTo>
                    <a:pt x="1980235" y="710519"/>
                    <a:pt x="1709155" y="193842"/>
                    <a:pt x="1208295" y="40508"/>
                  </a:cubicBezTo>
                  <a:cubicBezTo>
                    <a:pt x="715782" y="-110189"/>
                    <a:pt x="190758" y="172753"/>
                    <a:pt x="38522" y="670538"/>
                  </a:cubicBezTo>
                  <a:cubicBezTo>
                    <a:pt x="-97677" y="1116040"/>
                    <a:pt x="139134" y="1605039"/>
                    <a:pt x="562009" y="1790884"/>
                  </a:cubicBezTo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79" name="Google Shape;1779;p89"/>
            <p:cNvSpPr/>
            <p:nvPr/>
          </p:nvSpPr>
          <p:spPr>
            <a:xfrm>
              <a:off x="1720280" y="6168706"/>
              <a:ext cx="1800461" cy="682620"/>
            </a:xfrm>
            <a:custGeom>
              <a:rect b="b" l="l" r="r" t="t"/>
              <a:pathLst>
                <a:path extrusionOk="0" h="682620" w="1800461">
                  <a:moveTo>
                    <a:pt x="1800462" y="682620"/>
                  </a:moveTo>
                  <a:cubicBezTo>
                    <a:pt x="1719402" y="385179"/>
                    <a:pt x="1493355" y="138483"/>
                    <a:pt x="1173068" y="40508"/>
                  </a:cubicBezTo>
                  <a:cubicBezTo>
                    <a:pt x="680555" y="-110189"/>
                    <a:pt x="155530" y="172753"/>
                    <a:pt x="3295" y="670538"/>
                  </a:cubicBezTo>
                  <a:cubicBezTo>
                    <a:pt x="1977" y="674493"/>
                    <a:pt x="1098" y="678666"/>
                    <a:pt x="0" y="682620"/>
                  </a:cubicBezTo>
                  <a:lnTo>
                    <a:pt x="1800462" y="682620"/>
                  </a:lnTo>
                  <a:close/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80" name="Google Shape;1780;p89"/>
            <p:cNvSpPr/>
            <p:nvPr/>
          </p:nvSpPr>
          <p:spPr>
            <a:xfrm>
              <a:off x="5789991" y="2058"/>
              <a:ext cx="1858236" cy="841634"/>
            </a:xfrm>
            <a:custGeom>
              <a:rect b="b" l="l" r="r" t="t"/>
              <a:pathLst>
                <a:path extrusionOk="0" h="841634" w="1858236">
                  <a:moveTo>
                    <a:pt x="0" y="0"/>
                  </a:moveTo>
                  <a:cubicBezTo>
                    <a:pt x="39321" y="360268"/>
                    <a:pt x="291070" y="688683"/>
                    <a:pt x="655951" y="800279"/>
                  </a:cubicBezTo>
                  <a:cubicBezTo>
                    <a:pt x="1148684" y="950976"/>
                    <a:pt x="1670853" y="676821"/>
                    <a:pt x="1819793" y="189360"/>
                  </a:cubicBezTo>
                  <a:cubicBezTo>
                    <a:pt x="1839125" y="126094"/>
                    <a:pt x="1851866" y="62827"/>
                    <a:pt x="1858237" y="0"/>
                  </a:cubicBezTo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81" name="Google Shape;1781;p89"/>
            <p:cNvSpPr/>
            <p:nvPr/>
          </p:nvSpPr>
          <p:spPr>
            <a:xfrm>
              <a:off x="7171531" y="6659263"/>
              <a:ext cx="1133087" cy="192063"/>
            </a:xfrm>
            <a:custGeom>
              <a:rect b="b" l="l" r="r" t="t"/>
              <a:pathLst>
                <a:path extrusionOk="0" h="192063" w="1133087">
                  <a:moveTo>
                    <a:pt x="1133088" y="192063"/>
                  </a:moveTo>
                  <a:cubicBezTo>
                    <a:pt x="1046754" y="126380"/>
                    <a:pt x="947022" y="74537"/>
                    <a:pt x="836086" y="40487"/>
                  </a:cubicBezTo>
                  <a:cubicBezTo>
                    <a:pt x="539743" y="-50239"/>
                    <a:pt x="231538" y="16323"/>
                    <a:pt x="0" y="192063"/>
                  </a:cubicBezTo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82" name="Google Shape;1782;p89"/>
            <p:cNvSpPr/>
            <p:nvPr/>
          </p:nvSpPr>
          <p:spPr>
            <a:xfrm>
              <a:off x="5125033" y="1175785"/>
              <a:ext cx="26800" cy="46351"/>
            </a:xfrm>
            <a:custGeom>
              <a:rect b="b" l="l" r="r" t="t"/>
              <a:pathLst>
                <a:path extrusionOk="0" h="46351" w="26800">
                  <a:moveTo>
                    <a:pt x="26801" y="0"/>
                  </a:moveTo>
                  <a:lnTo>
                    <a:pt x="0" y="46352"/>
                  </a:lnTo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83" name="Google Shape;1783;p89"/>
            <p:cNvSpPr/>
            <p:nvPr/>
          </p:nvSpPr>
          <p:spPr>
            <a:xfrm>
              <a:off x="4625490" y="4876165"/>
              <a:ext cx="2473761" cy="1975161"/>
            </a:xfrm>
            <a:custGeom>
              <a:rect b="b" l="l" r="r" t="t"/>
              <a:pathLst>
                <a:path extrusionOk="0" h="1975161" w="2473761">
                  <a:moveTo>
                    <a:pt x="1796728" y="1975162"/>
                  </a:moveTo>
                  <a:lnTo>
                    <a:pt x="2461906" y="822523"/>
                  </a:lnTo>
                  <a:cubicBezTo>
                    <a:pt x="2486729" y="779466"/>
                    <a:pt x="2471351" y="723669"/>
                    <a:pt x="2427196" y="698406"/>
                  </a:cubicBezTo>
                  <a:lnTo>
                    <a:pt x="1238971" y="12579"/>
                  </a:lnTo>
                  <a:cubicBezTo>
                    <a:pt x="1195036" y="-12904"/>
                    <a:pt x="1139019" y="1595"/>
                    <a:pt x="1114195" y="44651"/>
                  </a:cubicBezTo>
                  <a:lnTo>
                    <a:pt x="0" y="1975162"/>
                  </a:lnTo>
                </a:path>
              </a:pathLst>
            </a:custGeom>
            <a:noFill/>
            <a:ln cap="flat" cmpd="sng" w="9525">
              <a:solidFill>
                <a:srgbClr val="824415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1784" name="Google Shape;1784;p89"/>
          <p:cNvSpPr txBox="1"/>
          <p:nvPr>
            <p:ph type="title"/>
          </p:nvPr>
        </p:nvSpPr>
        <p:spPr>
          <a:xfrm>
            <a:off x="359569" y="598951"/>
            <a:ext cx="8424900" cy="72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rimson Pro"/>
              <a:buNone/>
              <a:defRPr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rimson Pro"/>
              <a:buNone/>
              <a:defRPr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rimson Pro"/>
              <a:buNone/>
              <a:defRPr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rimson Pro"/>
              <a:buNone/>
              <a:defRPr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rimson Pro"/>
              <a:buNone/>
              <a:defRPr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rimson Pro"/>
              <a:buNone/>
              <a:defRPr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rimson Pro"/>
              <a:buNone/>
              <a:defRPr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rimson Pro"/>
              <a:buNone/>
              <a:defRPr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/>
        </p:txBody>
      </p:sp>
      <p:grpSp>
        <p:nvGrpSpPr>
          <p:cNvPr id="1785" name="Google Shape;1785;p89"/>
          <p:cNvGrpSpPr/>
          <p:nvPr/>
        </p:nvGrpSpPr>
        <p:grpSpPr>
          <a:xfrm>
            <a:off x="8282025" y="4686218"/>
            <a:ext cx="502443" cy="168387"/>
            <a:chOff x="479425" y="6248291"/>
            <a:chExt cx="669924" cy="224516"/>
          </a:xfrm>
        </p:grpSpPr>
        <p:sp>
          <p:nvSpPr>
            <p:cNvPr id="1786" name="Google Shape;1786;p89"/>
            <p:cNvSpPr/>
            <p:nvPr/>
          </p:nvSpPr>
          <p:spPr>
            <a:xfrm>
              <a:off x="479425" y="6254460"/>
              <a:ext cx="130354" cy="172617"/>
            </a:xfrm>
            <a:custGeom>
              <a:rect b="b" l="l" r="r" t="t"/>
              <a:pathLst>
                <a:path extrusionOk="0" h="172617" w="130354">
                  <a:moveTo>
                    <a:pt x="92227" y="54176"/>
                  </a:moveTo>
                  <a:cubicBezTo>
                    <a:pt x="92227" y="67151"/>
                    <a:pt x="82986" y="75201"/>
                    <a:pt x="68131" y="75201"/>
                  </a:cubicBezTo>
                  <a:lnTo>
                    <a:pt x="37415" y="75201"/>
                  </a:lnTo>
                  <a:lnTo>
                    <a:pt x="37415" y="32914"/>
                  </a:lnTo>
                  <a:lnTo>
                    <a:pt x="68131" y="32914"/>
                  </a:lnTo>
                  <a:cubicBezTo>
                    <a:pt x="83198" y="32914"/>
                    <a:pt x="92227" y="40857"/>
                    <a:pt x="92227" y="54176"/>
                  </a:cubicBezTo>
                  <a:close/>
                  <a:moveTo>
                    <a:pt x="95272" y="102951"/>
                  </a:moveTo>
                  <a:cubicBezTo>
                    <a:pt x="117144" y="95563"/>
                    <a:pt x="130119" y="77425"/>
                    <a:pt x="130119" y="53938"/>
                  </a:cubicBezTo>
                  <a:cubicBezTo>
                    <a:pt x="130119" y="22190"/>
                    <a:pt x="107162" y="0"/>
                    <a:pt x="74274" y="0"/>
                  </a:cubicBez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70394"/>
                  </a:lnTo>
                  <a:cubicBezTo>
                    <a:pt x="0" y="171638"/>
                    <a:pt x="1006" y="172618"/>
                    <a:pt x="2224" y="172618"/>
                  </a:cubicBezTo>
                  <a:lnTo>
                    <a:pt x="35191" y="172618"/>
                  </a:lnTo>
                  <a:cubicBezTo>
                    <a:pt x="36435" y="172618"/>
                    <a:pt x="37415" y="171638"/>
                    <a:pt x="37415" y="170394"/>
                  </a:cubicBezTo>
                  <a:lnTo>
                    <a:pt x="37415" y="107876"/>
                  </a:lnTo>
                  <a:lnTo>
                    <a:pt x="57275" y="107876"/>
                  </a:lnTo>
                  <a:lnTo>
                    <a:pt x="89632" y="171400"/>
                  </a:lnTo>
                  <a:cubicBezTo>
                    <a:pt x="90003" y="172168"/>
                    <a:pt x="90771" y="172618"/>
                    <a:pt x="91592" y="172618"/>
                  </a:cubicBezTo>
                  <a:lnTo>
                    <a:pt x="128133" y="172618"/>
                  </a:lnTo>
                  <a:cubicBezTo>
                    <a:pt x="128901" y="172618"/>
                    <a:pt x="129642" y="172221"/>
                    <a:pt x="130040" y="171559"/>
                  </a:cubicBezTo>
                  <a:cubicBezTo>
                    <a:pt x="130437" y="170897"/>
                    <a:pt x="130463" y="170049"/>
                    <a:pt x="130093" y="169361"/>
                  </a:cubicBezTo>
                  <a:lnTo>
                    <a:pt x="95272" y="10295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87" name="Google Shape;1787;p89"/>
            <p:cNvSpPr/>
            <p:nvPr/>
          </p:nvSpPr>
          <p:spPr>
            <a:xfrm>
              <a:off x="627814" y="6279827"/>
              <a:ext cx="43399" cy="43399"/>
            </a:xfrm>
            <a:custGeom>
              <a:rect b="b" l="l" r="r" t="t"/>
              <a:pathLst>
                <a:path extrusionOk="0" h="43399" w="43399">
                  <a:moveTo>
                    <a:pt x="21713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399"/>
                    <a:pt x="21713" y="43399"/>
                  </a:cubicBezTo>
                  <a:cubicBezTo>
                    <a:pt x="33496" y="43399"/>
                    <a:pt x="43399" y="33761"/>
                    <a:pt x="43399" y="21951"/>
                  </a:cubicBezTo>
                  <a:cubicBezTo>
                    <a:pt x="43399" y="10142"/>
                    <a:pt x="33867" y="0"/>
                    <a:pt x="21713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88" name="Google Shape;1788;p89"/>
            <p:cNvSpPr/>
            <p:nvPr/>
          </p:nvSpPr>
          <p:spPr>
            <a:xfrm>
              <a:off x="631521" y="6337949"/>
              <a:ext cx="36011" cy="89393"/>
            </a:xfrm>
            <a:custGeom>
              <a:rect b="b" l="l" r="r" t="t"/>
              <a:pathLst>
                <a:path extrusionOk="0" h="89393" w="36011">
                  <a:moveTo>
                    <a:pt x="33788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87169"/>
                  </a:lnTo>
                  <a:cubicBezTo>
                    <a:pt x="0" y="88387"/>
                    <a:pt x="1006" y="89394"/>
                    <a:pt x="2224" y="89394"/>
                  </a:cubicBezTo>
                  <a:lnTo>
                    <a:pt x="33788" y="89394"/>
                  </a:lnTo>
                  <a:cubicBezTo>
                    <a:pt x="35006" y="89394"/>
                    <a:pt x="36012" y="88387"/>
                    <a:pt x="36012" y="87169"/>
                  </a:cubicBezTo>
                  <a:lnTo>
                    <a:pt x="36012" y="2224"/>
                  </a:lnTo>
                  <a:cubicBezTo>
                    <a:pt x="36012" y="1006"/>
                    <a:pt x="35006" y="0"/>
                    <a:pt x="33788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89" name="Google Shape;1789;p89"/>
            <p:cNvSpPr/>
            <p:nvPr/>
          </p:nvSpPr>
          <p:spPr>
            <a:xfrm>
              <a:off x="697084" y="6306412"/>
              <a:ext cx="35985" cy="121168"/>
            </a:xfrm>
            <a:custGeom>
              <a:rect b="b" l="l" r="r" t="t"/>
              <a:pathLst>
                <a:path extrusionOk="0" h="121168" w="35985">
                  <a:moveTo>
                    <a:pt x="33761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18944"/>
                  </a:lnTo>
                  <a:cubicBezTo>
                    <a:pt x="0" y="120163"/>
                    <a:pt x="1006" y="121169"/>
                    <a:pt x="2224" y="121169"/>
                  </a:cubicBezTo>
                  <a:lnTo>
                    <a:pt x="33761" y="121169"/>
                  </a:lnTo>
                  <a:cubicBezTo>
                    <a:pt x="35006" y="121169"/>
                    <a:pt x="35985" y="120163"/>
                    <a:pt x="35985" y="118944"/>
                  </a:cubicBezTo>
                  <a:lnTo>
                    <a:pt x="35985" y="2224"/>
                  </a:lnTo>
                  <a:cubicBezTo>
                    <a:pt x="35985" y="1006"/>
                    <a:pt x="35006" y="0"/>
                    <a:pt x="33761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90" name="Google Shape;1790;p89"/>
            <p:cNvSpPr/>
            <p:nvPr/>
          </p:nvSpPr>
          <p:spPr>
            <a:xfrm>
              <a:off x="693377" y="6248291"/>
              <a:ext cx="43399" cy="43425"/>
            </a:xfrm>
            <a:custGeom>
              <a:rect b="b" l="l" r="r" t="t"/>
              <a:pathLst>
                <a:path extrusionOk="0" h="43425" w="43399">
                  <a:moveTo>
                    <a:pt x="21686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426"/>
                    <a:pt x="21686" y="43426"/>
                  </a:cubicBezTo>
                  <a:cubicBezTo>
                    <a:pt x="33443" y="43426"/>
                    <a:pt x="43399" y="33787"/>
                    <a:pt x="43399" y="21951"/>
                  </a:cubicBezTo>
                  <a:cubicBezTo>
                    <a:pt x="43399" y="10115"/>
                    <a:pt x="33867" y="0"/>
                    <a:pt x="21686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91" name="Google Shape;1791;p89"/>
            <p:cNvSpPr/>
            <p:nvPr/>
          </p:nvSpPr>
          <p:spPr>
            <a:xfrm>
              <a:off x="762011" y="6303976"/>
              <a:ext cx="124690" cy="168831"/>
            </a:xfrm>
            <a:custGeom>
              <a:rect b="b" l="l" r="r" t="t"/>
              <a:pathLst>
                <a:path extrusionOk="0" h="168831" w="124690">
                  <a:moveTo>
                    <a:pt x="89182" y="63179"/>
                  </a:moveTo>
                  <a:cubicBezTo>
                    <a:pt x="89182" y="81582"/>
                    <a:pt x="78432" y="93922"/>
                    <a:pt x="62465" y="93922"/>
                  </a:cubicBezTo>
                  <a:cubicBezTo>
                    <a:pt x="46498" y="93922"/>
                    <a:pt x="35509" y="81291"/>
                    <a:pt x="35509" y="63179"/>
                  </a:cubicBezTo>
                  <a:cubicBezTo>
                    <a:pt x="35509" y="45068"/>
                    <a:pt x="46339" y="32675"/>
                    <a:pt x="62465" y="32675"/>
                  </a:cubicBezTo>
                  <a:cubicBezTo>
                    <a:pt x="78590" y="32675"/>
                    <a:pt x="89182" y="44935"/>
                    <a:pt x="89182" y="63179"/>
                  </a:cubicBezTo>
                  <a:close/>
                  <a:moveTo>
                    <a:pt x="68634" y="0"/>
                  </a:moveTo>
                  <a:cubicBezTo>
                    <a:pt x="54971" y="0"/>
                    <a:pt x="42552" y="4766"/>
                    <a:pt x="35032" y="12498"/>
                  </a:cubicBezTo>
                  <a:lnTo>
                    <a:pt x="35032" y="4819"/>
                  </a:lnTo>
                  <a:cubicBezTo>
                    <a:pt x="35032" y="3601"/>
                    <a:pt x="34052" y="2595"/>
                    <a:pt x="32808" y="2595"/>
                  </a:cubicBezTo>
                  <a:lnTo>
                    <a:pt x="2224" y="2595"/>
                  </a:lnTo>
                  <a:cubicBezTo>
                    <a:pt x="980" y="2595"/>
                    <a:pt x="0" y="3601"/>
                    <a:pt x="0" y="4819"/>
                  </a:cubicBezTo>
                  <a:lnTo>
                    <a:pt x="0" y="166607"/>
                  </a:lnTo>
                  <a:cubicBezTo>
                    <a:pt x="0" y="167825"/>
                    <a:pt x="980" y="168831"/>
                    <a:pt x="2224" y="168831"/>
                  </a:cubicBezTo>
                  <a:lnTo>
                    <a:pt x="33761" y="168831"/>
                  </a:lnTo>
                  <a:cubicBezTo>
                    <a:pt x="35006" y="168831"/>
                    <a:pt x="35985" y="167825"/>
                    <a:pt x="35985" y="166607"/>
                  </a:cubicBezTo>
                  <a:lnTo>
                    <a:pt x="35985" y="115926"/>
                  </a:lnTo>
                  <a:cubicBezTo>
                    <a:pt x="43399" y="122678"/>
                    <a:pt x="54706" y="126597"/>
                    <a:pt x="67443" y="126597"/>
                  </a:cubicBezTo>
                  <a:cubicBezTo>
                    <a:pt x="101151" y="126597"/>
                    <a:pt x="124691" y="100409"/>
                    <a:pt x="124691" y="62941"/>
                  </a:cubicBezTo>
                  <a:cubicBezTo>
                    <a:pt x="124691" y="25473"/>
                    <a:pt x="102157" y="0"/>
                    <a:pt x="68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92" name="Google Shape;1792;p89"/>
            <p:cNvSpPr/>
            <p:nvPr/>
          </p:nvSpPr>
          <p:spPr>
            <a:xfrm>
              <a:off x="898882" y="6303658"/>
              <a:ext cx="119474" cy="128291"/>
            </a:xfrm>
            <a:custGeom>
              <a:rect b="b" l="l" r="r" t="t"/>
              <a:pathLst>
                <a:path extrusionOk="0" h="128291" w="119474">
                  <a:moveTo>
                    <a:pt x="36515" y="48616"/>
                  </a:moveTo>
                  <a:cubicBezTo>
                    <a:pt x="38263" y="39242"/>
                    <a:pt x="46630" y="30054"/>
                    <a:pt x="60108" y="30054"/>
                  </a:cubicBezTo>
                  <a:cubicBezTo>
                    <a:pt x="75784" y="30054"/>
                    <a:pt x="82509" y="39269"/>
                    <a:pt x="83754" y="48616"/>
                  </a:cubicBezTo>
                  <a:lnTo>
                    <a:pt x="36515" y="48616"/>
                  </a:lnTo>
                  <a:close/>
                  <a:moveTo>
                    <a:pt x="59605" y="0"/>
                  </a:moveTo>
                  <a:cubicBezTo>
                    <a:pt x="43982" y="0"/>
                    <a:pt x="29260" y="6196"/>
                    <a:pt x="18138" y="17423"/>
                  </a:cubicBezTo>
                  <a:cubicBezTo>
                    <a:pt x="6434" y="29207"/>
                    <a:pt x="0" y="45650"/>
                    <a:pt x="0" y="63682"/>
                  </a:cubicBezTo>
                  <a:cubicBezTo>
                    <a:pt x="0" y="82933"/>
                    <a:pt x="6487" y="99376"/>
                    <a:pt x="18774" y="111239"/>
                  </a:cubicBezTo>
                  <a:cubicBezTo>
                    <a:pt x="30186" y="122228"/>
                    <a:pt x="45703" y="128292"/>
                    <a:pt x="62465" y="128292"/>
                  </a:cubicBezTo>
                  <a:cubicBezTo>
                    <a:pt x="94849" y="128292"/>
                    <a:pt x="112246" y="108326"/>
                    <a:pt x="117727" y="89685"/>
                  </a:cubicBezTo>
                  <a:cubicBezTo>
                    <a:pt x="118071" y="88520"/>
                    <a:pt x="117409" y="87275"/>
                    <a:pt x="116244" y="86931"/>
                  </a:cubicBezTo>
                  <a:lnTo>
                    <a:pt x="89897" y="79093"/>
                  </a:lnTo>
                  <a:cubicBezTo>
                    <a:pt x="88785" y="78776"/>
                    <a:pt x="87593" y="79358"/>
                    <a:pt x="87170" y="80470"/>
                  </a:cubicBezTo>
                  <a:cubicBezTo>
                    <a:pt x="83251" y="91300"/>
                    <a:pt x="75016" y="96808"/>
                    <a:pt x="62703" y="96808"/>
                  </a:cubicBezTo>
                  <a:cubicBezTo>
                    <a:pt x="48669" y="96808"/>
                    <a:pt x="37495" y="87461"/>
                    <a:pt x="35720" y="74698"/>
                  </a:cubicBezTo>
                  <a:lnTo>
                    <a:pt x="116773" y="74698"/>
                  </a:lnTo>
                  <a:cubicBezTo>
                    <a:pt x="117992" y="74698"/>
                    <a:pt x="118971" y="73692"/>
                    <a:pt x="118998" y="72500"/>
                  </a:cubicBezTo>
                  <a:cubicBezTo>
                    <a:pt x="119024" y="72368"/>
                    <a:pt x="119051" y="72050"/>
                    <a:pt x="119077" y="71600"/>
                  </a:cubicBezTo>
                  <a:cubicBezTo>
                    <a:pt x="119210" y="69852"/>
                    <a:pt x="119474" y="66251"/>
                    <a:pt x="119474" y="62756"/>
                  </a:cubicBezTo>
                  <a:cubicBezTo>
                    <a:pt x="119474" y="24070"/>
                    <a:pt x="96543" y="53"/>
                    <a:pt x="59605" y="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93" name="Google Shape;1793;p89"/>
            <p:cNvSpPr/>
            <p:nvPr/>
          </p:nvSpPr>
          <p:spPr>
            <a:xfrm>
              <a:off x="1038375" y="6303288"/>
              <a:ext cx="110974" cy="124266"/>
            </a:xfrm>
            <a:custGeom>
              <a:rect b="b" l="l" r="r" t="t"/>
              <a:pathLst>
                <a:path extrusionOk="0" h="124266" w="110974">
                  <a:moveTo>
                    <a:pt x="66516" y="26"/>
                  </a:moveTo>
                  <a:cubicBezTo>
                    <a:pt x="56401" y="26"/>
                    <a:pt x="43638" y="3548"/>
                    <a:pt x="35059" y="13028"/>
                  </a:cubicBezTo>
                  <a:lnTo>
                    <a:pt x="35059" y="5322"/>
                  </a:lnTo>
                  <a:cubicBezTo>
                    <a:pt x="35059" y="4104"/>
                    <a:pt x="34079" y="3098"/>
                    <a:pt x="32834" y="3098"/>
                  </a:cubicBezTo>
                  <a:lnTo>
                    <a:pt x="2251" y="3098"/>
                  </a:lnTo>
                  <a:cubicBezTo>
                    <a:pt x="1006" y="3098"/>
                    <a:pt x="0" y="4104"/>
                    <a:pt x="0" y="5322"/>
                  </a:cubicBezTo>
                  <a:lnTo>
                    <a:pt x="0" y="122043"/>
                  </a:lnTo>
                  <a:cubicBezTo>
                    <a:pt x="0" y="123261"/>
                    <a:pt x="1006" y="124267"/>
                    <a:pt x="2251" y="124267"/>
                  </a:cubicBezTo>
                  <a:lnTo>
                    <a:pt x="33788" y="124267"/>
                  </a:lnTo>
                  <a:cubicBezTo>
                    <a:pt x="35006" y="124267"/>
                    <a:pt x="36012" y="123261"/>
                    <a:pt x="36012" y="122043"/>
                  </a:cubicBezTo>
                  <a:lnTo>
                    <a:pt x="36012" y="54891"/>
                  </a:lnTo>
                  <a:cubicBezTo>
                    <a:pt x="36012" y="43955"/>
                    <a:pt x="42076" y="32914"/>
                    <a:pt x="55606" y="32914"/>
                  </a:cubicBezTo>
                  <a:cubicBezTo>
                    <a:pt x="72447" y="32914"/>
                    <a:pt x="74963" y="46100"/>
                    <a:pt x="74963" y="53938"/>
                  </a:cubicBezTo>
                  <a:lnTo>
                    <a:pt x="74963" y="122016"/>
                  </a:lnTo>
                  <a:cubicBezTo>
                    <a:pt x="74963" y="123234"/>
                    <a:pt x="75969" y="124240"/>
                    <a:pt x="77187" y="124240"/>
                  </a:cubicBezTo>
                  <a:lnTo>
                    <a:pt x="108750" y="124240"/>
                  </a:lnTo>
                  <a:cubicBezTo>
                    <a:pt x="109968" y="124240"/>
                    <a:pt x="110975" y="123234"/>
                    <a:pt x="110975" y="122016"/>
                  </a:cubicBezTo>
                  <a:lnTo>
                    <a:pt x="110975" y="48483"/>
                  </a:lnTo>
                  <a:cubicBezTo>
                    <a:pt x="110975" y="18588"/>
                    <a:pt x="93948" y="0"/>
                    <a:pt x="66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1794" name="Google Shape;1794;p89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CUSTOM_5">
    <p:bg>
      <p:bgPr>
        <a:solidFill>
          <a:schemeClr val="accent1"/>
        </a:solidFill>
      </p:bgPr>
    </p:bg>
    <p:spTree>
      <p:nvGrpSpPr>
        <p:cNvPr id="1795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6" name="Google Shape;1796;p90"/>
          <p:cNvGrpSpPr/>
          <p:nvPr/>
        </p:nvGrpSpPr>
        <p:grpSpPr>
          <a:xfrm>
            <a:off x="2513" y="1528"/>
            <a:ext cx="9132239" cy="5139521"/>
            <a:chOff x="3350" y="2038"/>
            <a:chExt cx="12176319" cy="6852695"/>
          </a:xfrm>
        </p:grpSpPr>
        <p:sp>
          <p:nvSpPr>
            <p:cNvPr id="1797" name="Google Shape;1797;p90"/>
            <p:cNvSpPr/>
            <p:nvPr/>
          </p:nvSpPr>
          <p:spPr>
            <a:xfrm>
              <a:off x="4537085" y="3560607"/>
              <a:ext cx="1355124" cy="1355562"/>
            </a:xfrm>
            <a:custGeom>
              <a:rect b="b" l="l" r="r" t="t"/>
              <a:pathLst>
                <a:path extrusionOk="0" h="1355562" w="1355124">
                  <a:moveTo>
                    <a:pt x="1355125" y="685063"/>
                  </a:moveTo>
                  <a:cubicBezTo>
                    <a:pt x="1355125" y="301026"/>
                    <a:pt x="1057449" y="0"/>
                    <a:pt x="677490" y="0"/>
                  </a:cubicBezTo>
                  <a:cubicBezTo>
                    <a:pt x="297530" y="0"/>
                    <a:pt x="0" y="307579"/>
                    <a:pt x="0" y="685063"/>
                  </a:cubicBezTo>
                  <a:cubicBezTo>
                    <a:pt x="0" y="1062546"/>
                    <a:pt x="310346" y="1355562"/>
                    <a:pt x="677490" y="1355562"/>
                  </a:cubicBezTo>
                  <a:cubicBezTo>
                    <a:pt x="1044633" y="1355562"/>
                    <a:pt x="1355125" y="1054682"/>
                    <a:pt x="1355125" y="685063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824415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98" name="Google Shape;1798;p90"/>
            <p:cNvSpPr/>
            <p:nvPr/>
          </p:nvSpPr>
          <p:spPr>
            <a:xfrm>
              <a:off x="4654029" y="2184"/>
              <a:ext cx="1122693" cy="3095743"/>
            </a:xfrm>
            <a:custGeom>
              <a:rect b="b" l="l" r="r" t="t"/>
              <a:pathLst>
                <a:path extrusionOk="0" h="3095743" w="1122693">
                  <a:moveTo>
                    <a:pt x="1122693" y="0"/>
                  </a:moveTo>
                  <a:lnTo>
                    <a:pt x="1122693" y="3029043"/>
                  </a:lnTo>
                  <a:cubicBezTo>
                    <a:pt x="1122693" y="3066034"/>
                    <a:pt x="1092984" y="3095744"/>
                    <a:pt x="1056284" y="3095744"/>
                  </a:cubicBezTo>
                  <a:lnTo>
                    <a:pt x="66409" y="3095744"/>
                  </a:lnTo>
                  <a:cubicBezTo>
                    <a:pt x="29709" y="3095744"/>
                    <a:pt x="0" y="3066034"/>
                    <a:pt x="0" y="3029043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824415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99" name="Google Shape;1799;p90"/>
            <p:cNvSpPr/>
            <p:nvPr/>
          </p:nvSpPr>
          <p:spPr>
            <a:xfrm>
              <a:off x="4648203" y="5388606"/>
              <a:ext cx="1131430" cy="1464204"/>
            </a:xfrm>
            <a:custGeom>
              <a:rect b="b" l="l" r="r" t="t"/>
              <a:pathLst>
                <a:path extrusionOk="0" h="1464204" w="1131430">
                  <a:moveTo>
                    <a:pt x="0" y="1464205"/>
                  </a:moveTo>
                  <a:lnTo>
                    <a:pt x="0" y="87089"/>
                  </a:lnTo>
                  <a:cubicBezTo>
                    <a:pt x="0" y="38302"/>
                    <a:pt x="30729" y="0"/>
                    <a:pt x="66991" y="0"/>
                  </a:cubicBezTo>
                  <a:lnTo>
                    <a:pt x="1064439" y="0"/>
                  </a:lnTo>
                  <a:cubicBezTo>
                    <a:pt x="1100702" y="0"/>
                    <a:pt x="1131431" y="38302"/>
                    <a:pt x="1131431" y="87089"/>
                  </a:cubicBezTo>
                  <a:lnTo>
                    <a:pt x="1131431" y="1464205"/>
                  </a:lnTo>
                </a:path>
              </a:pathLst>
            </a:custGeom>
            <a:noFill/>
            <a:ln cap="flat" cmpd="sng" w="9525">
              <a:solidFill>
                <a:srgbClr val="824415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00" name="Google Shape;1800;p90"/>
            <p:cNvSpPr/>
            <p:nvPr/>
          </p:nvSpPr>
          <p:spPr>
            <a:xfrm>
              <a:off x="11287223" y="5385984"/>
              <a:ext cx="892300" cy="1466972"/>
            </a:xfrm>
            <a:custGeom>
              <a:rect b="b" l="l" r="r" t="t"/>
              <a:pathLst>
                <a:path extrusionOk="0" h="1466972" w="892300">
                  <a:moveTo>
                    <a:pt x="892300" y="0"/>
                  </a:moveTo>
                  <a:lnTo>
                    <a:pt x="66409" y="0"/>
                  </a:lnTo>
                  <a:cubicBezTo>
                    <a:pt x="29710" y="0"/>
                    <a:pt x="0" y="30292"/>
                    <a:pt x="0" y="66701"/>
                  </a:cubicBezTo>
                  <a:lnTo>
                    <a:pt x="0" y="1466972"/>
                  </a:lnTo>
                </a:path>
              </a:pathLst>
            </a:custGeom>
            <a:noFill/>
            <a:ln cap="flat" cmpd="sng" w="9525">
              <a:solidFill>
                <a:srgbClr val="824415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01" name="Google Shape;1801;p90"/>
            <p:cNvSpPr/>
            <p:nvPr/>
          </p:nvSpPr>
          <p:spPr>
            <a:xfrm>
              <a:off x="6311636" y="1594693"/>
              <a:ext cx="1122693" cy="3793913"/>
            </a:xfrm>
            <a:custGeom>
              <a:rect b="b" l="l" r="r" t="t"/>
              <a:pathLst>
                <a:path extrusionOk="0" h="3793913" w="1122693">
                  <a:moveTo>
                    <a:pt x="1122693" y="65972"/>
                  </a:moveTo>
                  <a:cubicBezTo>
                    <a:pt x="1122693" y="29709"/>
                    <a:pt x="1092984" y="0"/>
                    <a:pt x="1056284" y="0"/>
                  </a:cubicBezTo>
                  <a:lnTo>
                    <a:pt x="66554" y="0"/>
                  </a:lnTo>
                  <a:cubicBezTo>
                    <a:pt x="29855" y="0"/>
                    <a:pt x="0" y="29709"/>
                    <a:pt x="0" y="65972"/>
                  </a:cubicBezTo>
                  <a:lnTo>
                    <a:pt x="0" y="3727941"/>
                  </a:lnTo>
                  <a:cubicBezTo>
                    <a:pt x="0" y="3764204"/>
                    <a:pt x="29709" y="3793914"/>
                    <a:pt x="66554" y="3793914"/>
                  </a:cubicBezTo>
                  <a:lnTo>
                    <a:pt x="1056284" y="3793914"/>
                  </a:lnTo>
                  <a:cubicBezTo>
                    <a:pt x="1092984" y="3793914"/>
                    <a:pt x="1122693" y="3764204"/>
                    <a:pt x="1122693" y="3727941"/>
                  </a:cubicBezTo>
                  <a:lnTo>
                    <a:pt x="1122693" y="65972"/>
                  </a:lnTo>
                  <a:close/>
                </a:path>
              </a:pathLst>
            </a:custGeom>
            <a:noFill/>
            <a:ln cap="flat" cmpd="sng" w="9525">
              <a:solidFill>
                <a:srgbClr val="824415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02" name="Google Shape;1802;p90"/>
            <p:cNvSpPr/>
            <p:nvPr/>
          </p:nvSpPr>
          <p:spPr>
            <a:xfrm>
              <a:off x="6187264" y="2184"/>
              <a:ext cx="1355125" cy="1129829"/>
            </a:xfrm>
            <a:custGeom>
              <a:rect b="b" l="l" r="r" t="t"/>
              <a:pathLst>
                <a:path extrusionOk="0" h="1129829" w="1355125">
                  <a:moveTo>
                    <a:pt x="175344" y="0"/>
                  </a:moveTo>
                  <a:cubicBezTo>
                    <a:pt x="66409" y="121604"/>
                    <a:pt x="0" y="282821"/>
                    <a:pt x="0" y="459330"/>
                  </a:cubicBezTo>
                  <a:cubicBezTo>
                    <a:pt x="0" y="822978"/>
                    <a:pt x="310346" y="1129829"/>
                    <a:pt x="677490" y="1129829"/>
                  </a:cubicBezTo>
                  <a:cubicBezTo>
                    <a:pt x="1044633" y="1129829"/>
                    <a:pt x="1355125" y="828949"/>
                    <a:pt x="1355125" y="459330"/>
                  </a:cubicBezTo>
                  <a:cubicBezTo>
                    <a:pt x="1355125" y="281074"/>
                    <a:pt x="1291046" y="120731"/>
                    <a:pt x="1184296" y="0"/>
                  </a:cubicBezTo>
                </a:path>
              </a:pathLst>
            </a:custGeom>
            <a:noFill/>
            <a:ln cap="flat" cmpd="sng" w="9525">
              <a:solidFill>
                <a:srgbClr val="824415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03" name="Google Shape;1803;p90"/>
            <p:cNvSpPr/>
            <p:nvPr/>
          </p:nvSpPr>
          <p:spPr>
            <a:xfrm>
              <a:off x="7970845" y="2184"/>
              <a:ext cx="1122692" cy="3691678"/>
            </a:xfrm>
            <a:custGeom>
              <a:rect b="b" l="l" r="r" t="t"/>
              <a:pathLst>
                <a:path extrusionOk="0" h="3691678" w="1122692">
                  <a:moveTo>
                    <a:pt x="1122693" y="0"/>
                  </a:moveTo>
                  <a:lnTo>
                    <a:pt x="1122693" y="3625706"/>
                  </a:lnTo>
                  <a:cubicBezTo>
                    <a:pt x="1122693" y="3661969"/>
                    <a:pt x="1092984" y="3691678"/>
                    <a:pt x="1056139" y="3691678"/>
                  </a:cubicBezTo>
                  <a:lnTo>
                    <a:pt x="66409" y="3691678"/>
                  </a:lnTo>
                  <a:cubicBezTo>
                    <a:pt x="29709" y="3691678"/>
                    <a:pt x="0" y="3661969"/>
                    <a:pt x="0" y="3625706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824415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04" name="Google Shape;1804;p90"/>
            <p:cNvSpPr/>
            <p:nvPr/>
          </p:nvSpPr>
          <p:spPr>
            <a:xfrm>
              <a:off x="9512818" y="5839343"/>
              <a:ext cx="1355124" cy="1013467"/>
            </a:xfrm>
            <a:custGeom>
              <a:rect b="b" l="l" r="r" t="t"/>
              <a:pathLst>
                <a:path extrusionOk="0" h="1013467" w="1355124">
                  <a:moveTo>
                    <a:pt x="1267890" y="1013468"/>
                  </a:moveTo>
                  <a:cubicBezTo>
                    <a:pt x="1323377" y="916330"/>
                    <a:pt x="1355125" y="804337"/>
                    <a:pt x="1355125" y="685063"/>
                  </a:cubicBezTo>
                  <a:cubicBezTo>
                    <a:pt x="1355125" y="301026"/>
                    <a:pt x="1057449" y="0"/>
                    <a:pt x="677489" y="0"/>
                  </a:cubicBezTo>
                  <a:cubicBezTo>
                    <a:pt x="297530" y="0"/>
                    <a:pt x="0" y="306851"/>
                    <a:pt x="0" y="685063"/>
                  </a:cubicBezTo>
                  <a:cubicBezTo>
                    <a:pt x="0" y="803463"/>
                    <a:pt x="33058" y="915747"/>
                    <a:pt x="90148" y="1013468"/>
                  </a:cubicBezTo>
                  <a:lnTo>
                    <a:pt x="1267744" y="1013468"/>
                  </a:lnTo>
                  <a:close/>
                </a:path>
              </a:pathLst>
            </a:custGeom>
            <a:noFill/>
            <a:ln cap="flat" cmpd="sng" w="9525">
              <a:solidFill>
                <a:srgbClr val="824415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05" name="Google Shape;1805;p90"/>
            <p:cNvSpPr/>
            <p:nvPr/>
          </p:nvSpPr>
          <p:spPr>
            <a:xfrm>
              <a:off x="9628306" y="1594693"/>
              <a:ext cx="1122692" cy="3793913"/>
            </a:xfrm>
            <a:custGeom>
              <a:rect b="b" l="l" r="r" t="t"/>
              <a:pathLst>
                <a:path extrusionOk="0" h="3793913" w="1122692">
                  <a:moveTo>
                    <a:pt x="0" y="3727941"/>
                  </a:moveTo>
                  <a:cubicBezTo>
                    <a:pt x="0" y="3764204"/>
                    <a:pt x="29709" y="3793914"/>
                    <a:pt x="66409" y="3793914"/>
                  </a:cubicBezTo>
                  <a:lnTo>
                    <a:pt x="1056284" y="3793914"/>
                  </a:lnTo>
                  <a:cubicBezTo>
                    <a:pt x="1092984" y="3793914"/>
                    <a:pt x="1122693" y="3764204"/>
                    <a:pt x="1122693" y="3727941"/>
                  </a:cubicBezTo>
                  <a:lnTo>
                    <a:pt x="1122693" y="65972"/>
                  </a:lnTo>
                  <a:cubicBezTo>
                    <a:pt x="1122693" y="29709"/>
                    <a:pt x="1092984" y="0"/>
                    <a:pt x="1056284" y="0"/>
                  </a:cubicBezTo>
                  <a:lnTo>
                    <a:pt x="66409" y="0"/>
                  </a:lnTo>
                  <a:cubicBezTo>
                    <a:pt x="29709" y="0"/>
                    <a:pt x="0" y="29709"/>
                    <a:pt x="0" y="65972"/>
                  </a:cubicBezTo>
                  <a:lnTo>
                    <a:pt x="0" y="3727941"/>
                  </a:lnTo>
                  <a:close/>
                </a:path>
              </a:pathLst>
            </a:custGeom>
            <a:noFill/>
            <a:ln cap="flat" cmpd="sng" w="9525">
              <a:solidFill>
                <a:srgbClr val="824415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06" name="Google Shape;1806;p90"/>
            <p:cNvSpPr/>
            <p:nvPr/>
          </p:nvSpPr>
          <p:spPr>
            <a:xfrm>
              <a:off x="9512818" y="2184"/>
              <a:ext cx="1355124" cy="1125168"/>
            </a:xfrm>
            <a:custGeom>
              <a:rect b="b" l="l" r="r" t="t"/>
              <a:pathLst>
                <a:path extrusionOk="0" h="1125168" w="1355124">
                  <a:moveTo>
                    <a:pt x="171702" y="0"/>
                  </a:moveTo>
                  <a:cubicBezTo>
                    <a:pt x="64952" y="121022"/>
                    <a:pt x="0" y="280491"/>
                    <a:pt x="0" y="455252"/>
                  </a:cubicBezTo>
                  <a:cubicBezTo>
                    <a:pt x="0" y="818172"/>
                    <a:pt x="310346" y="1125169"/>
                    <a:pt x="677489" y="1125169"/>
                  </a:cubicBezTo>
                  <a:cubicBezTo>
                    <a:pt x="1044633" y="1125169"/>
                    <a:pt x="1355125" y="824871"/>
                    <a:pt x="1355125" y="455252"/>
                  </a:cubicBezTo>
                  <a:cubicBezTo>
                    <a:pt x="1355125" y="278889"/>
                    <a:pt x="1292357" y="120148"/>
                    <a:pt x="1187792" y="0"/>
                  </a:cubicBezTo>
                </a:path>
              </a:pathLst>
            </a:custGeom>
            <a:noFill/>
            <a:ln cap="flat" cmpd="sng" w="9525">
              <a:solidFill>
                <a:srgbClr val="824415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07" name="Google Shape;1807;p90"/>
            <p:cNvSpPr/>
            <p:nvPr/>
          </p:nvSpPr>
          <p:spPr>
            <a:xfrm>
              <a:off x="8309152" y="4076589"/>
              <a:ext cx="1033873" cy="1978015"/>
            </a:xfrm>
            <a:custGeom>
              <a:rect b="b" l="l" r="r" t="t"/>
              <a:pathLst>
                <a:path extrusionOk="0" h="1978015" w="1033873">
                  <a:moveTo>
                    <a:pt x="379377" y="0"/>
                  </a:moveTo>
                  <a:cubicBezTo>
                    <a:pt x="445931" y="6553"/>
                    <a:pt x="572779" y="38884"/>
                    <a:pt x="698461" y="168353"/>
                  </a:cubicBezTo>
                  <a:cubicBezTo>
                    <a:pt x="808123" y="281802"/>
                    <a:pt x="838124" y="429038"/>
                    <a:pt x="860989" y="547875"/>
                  </a:cubicBezTo>
                  <a:cubicBezTo>
                    <a:pt x="891718" y="707636"/>
                    <a:pt x="893610" y="716811"/>
                    <a:pt x="939194" y="873222"/>
                  </a:cubicBezTo>
                  <a:cubicBezTo>
                    <a:pt x="959001" y="941233"/>
                    <a:pt x="999778" y="1030215"/>
                    <a:pt x="1016817" y="1118761"/>
                  </a:cubicBezTo>
                  <a:cubicBezTo>
                    <a:pt x="1033566" y="1204539"/>
                    <a:pt x="1038662" y="1292939"/>
                    <a:pt x="1029051" y="1380028"/>
                  </a:cubicBezTo>
                  <a:cubicBezTo>
                    <a:pt x="1020604" y="1457943"/>
                    <a:pt x="1001526" y="1533090"/>
                    <a:pt x="967156" y="1606344"/>
                  </a:cubicBezTo>
                  <a:cubicBezTo>
                    <a:pt x="832153" y="1893388"/>
                    <a:pt x="435155" y="2043246"/>
                    <a:pt x="0" y="1950768"/>
                  </a:cubicBezTo>
                </a:path>
              </a:pathLst>
            </a:custGeom>
            <a:noFill/>
            <a:ln cap="flat" cmpd="sng" w="9525">
              <a:solidFill>
                <a:srgbClr val="824415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08" name="Google Shape;1808;p90"/>
            <p:cNvSpPr/>
            <p:nvPr/>
          </p:nvSpPr>
          <p:spPr>
            <a:xfrm>
              <a:off x="8088777" y="4956875"/>
              <a:ext cx="746291" cy="742732"/>
            </a:xfrm>
            <a:custGeom>
              <a:rect b="b" l="l" r="r" t="t"/>
              <a:pathLst>
                <a:path extrusionOk="0" h="742732" w="746291">
                  <a:moveTo>
                    <a:pt x="187899" y="50316"/>
                  </a:moveTo>
                  <a:cubicBezTo>
                    <a:pt x="9060" y="153861"/>
                    <a:pt x="-52979" y="380905"/>
                    <a:pt x="49255" y="558433"/>
                  </a:cubicBezTo>
                  <a:cubicBezTo>
                    <a:pt x="151491" y="735233"/>
                    <a:pt x="379553" y="795380"/>
                    <a:pt x="558392" y="692416"/>
                  </a:cubicBezTo>
                  <a:cubicBezTo>
                    <a:pt x="737230" y="588870"/>
                    <a:pt x="799271" y="361827"/>
                    <a:pt x="697036" y="184299"/>
                  </a:cubicBezTo>
                  <a:cubicBezTo>
                    <a:pt x="594801" y="7499"/>
                    <a:pt x="366737" y="-52648"/>
                    <a:pt x="187899" y="50316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824415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09" name="Google Shape;1809;p90"/>
            <p:cNvSpPr/>
            <p:nvPr/>
          </p:nvSpPr>
          <p:spPr>
            <a:xfrm>
              <a:off x="7816971" y="4072238"/>
              <a:ext cx="1314819" cy="1970712"/>
            </a:xfrm>
            <a:custGeom>
              <a:rect b="b" l="l" r="r" t="t"/>
              <a:pathLst>
                <a:path extrusionOk="0" h="1970712" w="1314819">
                  <a:moveTo>
                    <a:pt x="871558" y="4351"/>
                  </a:moveTo>
                  <a:cubicBezTo>
                    <a:pt x="817819" y="-4242"/>
                    <a:pt x="733061" y="-2931"/>
                    <a:pt x="660826" y="34643"/>
                  </a:cubicBezTo>
                  <a:cubicBezTo>
                    <a:pt x="510385" y="112557"/>
                    <a:pt x="481987" y="319794"/>
                    <a:pt x="410626" y="447807"/>
                  </a:cubicBezTo>
                  <a:cubicBezTo>
                    <a:pt x="362422" y="533585"/>
                    <a:pt x="259312" y="669607"/>
                    <a:pt x="197272" y="756696"/>
                  </a:cubicBezTo>
                  <a:cubicBezTo>
                    <a:pt x="112950" y="875534"/>
                    <a:pt x="59939" y="1001508"/>
                    <a:pt x="28773" y="1124277"/>
                  </a:cubicBezTo>
                  <a:cubicBezTo>
                    <a:pt x="-43460" y="1407390"/>
                    <a:pt x="28773" y="1594092"/>
                    <a:pt x="151398" y="1748610"/>
                  </a:cubicBezTo>
                  <a:cubicBezTo>
                    <a:pt x="227419" y="1845020"/>
                    <a:pt x="360528" y="1922789"/>
                    <a:pt x="478637" y="1951915"/>
                  </a:cubicBezTo>
                  <a:cubicBezTo>
                    <a:pt x="791023" y="2028519"/>
                    <a:pt x="1113165" y="1864826"/>
                    <a:pt x="1247585" y="1573121"/>
                  </a:cubicBezTo>
                  <a:cubicBezTo>
                    <a:pt x="1305402" y="1447002"/>
                    <a:pt x="1319528" y="1314475"/>
                    <a:pt x="1313558" y="1178453"/>
                  </a:cubicBezTo>
                  <a:cubicBezTo>
                    <a:pt x="1309189" y="1082043"/>
                    <a:pt x="1278751" y="932331"/>
                    <a:pt x="1252973" y="839854"/>
                  </a:cubicBezTo>
                  <a:cubicBezTo>
                    <a:pt x="1209866" y="684171"/>
                    <a:pt x="1198798" y="579169"/>
                    <a:pt x="1169963" y="420136"/>
                  </a:cubicBezTo>
                  <a:cubicBezTo>
                    <a:pt x="1148554" y="302027"/>
                    <a:pt x="1105883" y="191199"/>
                    <a:pt x="1027678" y="99450"/>
                  </a:cubicBezTo>
                  <a:cubicBezTo>
                    <a:pt x="986609" y="50663"/>
                    <a:pt x="927482" y="13671"/>
                    <a:pt x="871558" y="4351"/>
                  </a:cubicBezTo>
                </a:path>
              </a:pathLst>
            </a:custGeom>
            <a:noFill/>
            <a:ln cap="flat" cmpd="sng" w="9525">
              <a:solidFill>
                <a:srgbClr val="824415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10" name="Google Shape;1810;p90"/>
            <p:cNvSpPr/>
            <p:nvPr/>
          </p:nvSpPr>
          <p:spPr>
            <a:xfrm>
              <a:off x="11504073" y="4113725"/>
              <a:ext cx="48496" cy="9320"/>
            </a:xfrm>
            <a:custGeom>
              <a:rect b="b" l="l" r="r" t="t"/>
              <a:pathLst>
                <a:path extrusionOk="0" h="9320" w="48496">
                  <a:moveTo>
                    <a:pt x="48496" y="9320"/>
                  </a:moveTo>
                  <a:cubicBezTo>
                    <a:pt x="32331" y="6554"/>
                    <a:pt x="16165" y="3495"/>
                    <a:pt x="0" y="0"/>
                  </a:cubicBezTo>
                </a:path>
              </a:pathLst>
            </a:custGeom>
            <a:noFill/>
            <a:ln cap="flat" cmpd="sng" w="9525">
              <a:solidFill>
                <a:srgbClr val="824415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11" name="Google Shape;1811;p90"/>
            <p:cNvSpPr/>
            <p:nvPr/>
          </p:nvSpPr>
          <p:spPr>
            <a:xfrm>
              <a:off x="11883304" y="2163539"/>
              <a:ext cx="296220" cy="145925"/>
            </a:xfrm>
            <a:custGeom>
              <a:rect b="b" l="l" r="r" t="t"/>
              <a:pathLst>
                <a:path extrusionOk="0" h="145925" w="296220">
                  <a:moveTo>
                    <a:pt x="0" y="0"/>
                  </a:moveTo>
                  <a:cubicBezTo>
                    <a:pt x="62478" y="6262"/>
                    <a:pt x="178257" y="35098"/>
                    <a:pt x="296220" y="145925"/>
                  </a:cubicBezTo>
                </a:path>
              </a:pathLst>
            </a:custGeom>
            <a:noFill/>
            <a:ln cap="flat" cmpd="sng" w="9525">
              <a:solidFill>
                <a:srgbClr val="824415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12" name="Google Shape;1812;p90"/>
            <p:cNvSpPr/>
            <p:nvPr/>
          </p:nvSpPr>
          <p:spPr>
            <a:xfrm>
              <a:off x="11552569" y="4050811"/>
              <a:ext cx="626954" cy="90358"/>
            </a:xfrm>
            <a:custGeom>
              <a:rect b="b" l="l" r="r" t="t"/>
              <a:pathLst>
                <a:path extrusionOk="0" h="90358" w="626954">
                  <a:moveTo>
                    <a:pt x="0" y="72234"/>
                  </a:moveTo>
                  <a:cubicBezTo>
                    <a:pt x="234762" y="113012"/>
                    <a:pt x="455689" y="83303"/>
                    <a:pt x="626955" y="0"/>
                  </a:cubicBezTo>
                </a:path>
              </a:pathLst>
            </a:custGeom>
            <a:noFill/>
            <a:ln cap="flat" cmpd="sng" w="9525">
              <a:solidFill>
                <a:srgbClr val="824415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13" name="Google Shape;1813;p90"/>
            <p:cNvSpPr/>
            <p:nvPr/>
          </p:nvSpPr>
          <p:spPr>
            <a:xfrm>
              <a:off x="11283552" y="3043519"/>
              <a:ext cx="746291" cy="742729"/>
            </a:xfrm>
            <a:custGeom>
              <a:rect b="b" l="l" r="r" t="t"/>
              <a:pathLst>
                <a:path extrusionOk="0" h="742729" w="746291">
                  <a:moveTo>
                    <a:pt x="187899" y="50476"/>
                  </a:moveTo>
                  <a:cubicBezTo>
                    <a:pt x="9060" y="153440"/>
                    <a:pt x="-52979" y="381066"/>
                    <a:pt x="49255" y="558011"/>
                  </a:cubicBezTo>
                  <a:cubicBezTo>
                    <a:pt x="151491" y="735539"/>
                    <a:pt x="379553" y="795540"/>
                    <a:pt x="558392" y="691994"/>
                  </a:cubicBezTo>
                  <a:cubicBezTo>
                    <a:pt x="737230" y="589031"/>
                    <a:pt x="799271" y="361405"/>
                    <a:pt x="697036" y="184460"/>
                  </a:cubicBezTo>
                  <a:cubicBezTo>
                    <a:pt x="594801" y="6932"/>
                    <a:pt x="366737" y="-52487"/>
                    <a:pt x="187899" y="50476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824415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14" name="Google Shape;1814;p90"/>
            <p:cNvSpPr/>
            <p:nvPr/>
          </p:nvSpPr>
          <p:spPr>
            <a:xfrm>
              <a:off x="11011746" y="2159171"/>
              <a:ext cx="871557" cy="1963874"/>
            </a:xfrm>
            <a:custGeom>
              <a:rect b="b" l="l" r="r" t="t"/>
              <a:pathLst>
                <a:path extrusionOk="0" h="1963874" w="871557">
                  <a:moveTo>
                    <a:pt x="871558" y="4368"/>
                  </a:moveTo>
                  <a:cubicBezTo>
                    <a:pt x="817820" y="-4224"/>
                    <a:pt x="733061" y="-2914"/>
                    <a:pt x="660971" y="34077"/>
                  </a:cubicBezTo>
                  <a:cubicBezTo>
                    <a:pt x="510385" y="112574"/>
                    <a:pt x="482132" y="319811"/>
                    <a:pt x="410626" y="447241"/>
                  </a:cubicBezTo>
                  <a:cubicBezTo>
                    <a:pt x="362422" y="533748"/>
                    <a:pt x="259312" y="669625"/>
                    <a:pt x="197272" y="756714"/>
                  </a:cubicBezTo>
                  <a:cubicBezTo>
                    <a:pt x="112950" y="875551"/>
                    <a:pt x="59939" y="1001525"/>
                    <a:pt x="28773" y="1124294"/>
                  </a:cubicBezTo>
                  <a:cubicBezTo>
                    <a:pt x="-43460" y="1406679"/>
                    <a:pt x="28773" y="1593527"/>
                    <a:pt x="151398" y="1748627"/>
                  </a:cubicBezTo>
                  <a:cubicBezTo>
                    <a:pt x="227419" y="1845037"/>
                    <a:pt x="360528" y="1922223"/>
                    <a:pt x="478783" y="1951933"/>
                  </a:cubicBezTo>
                  <a:cubicBezTo>
                    <a:pt x="499463" y="1957030"/>
                    <a:pt x="520144" y="1960962"/>
                    <a:pt x="540823" y="1963874"/>
                  </a:cubicBezTo>
                </a:path>
              </a:pathLst>
            </a:custGeom>
            <a:noFill/>
            <a:ln cap="flat" cmpd="sng" w="9525">
              <a:solidFill>
                <a:srgbClr val="824415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15" name="Google Shape;1815;p90"/>
            <p:cNvSpPr/>
            <p:nvPr/>
          </p:nvSpPr>
          <p:spPr>
            <a:xfrm>
              <a:off x="11883304" y="2163539"/>
              <a:ext cx="296365" cy="404717"/>
            </a:xfrm>
            <a:custGeom>
              <a:rect b="b" l="l" r="r" t="t"/>
              <a:pathLst>
                <a:path extrusionOk="0" h="404717" w="296365">
                  <a:moveTo>
                    <a:pt x="0" y="0"/>
                  </a:moveTo>
                  <a:cubicBezTo>
                    <a:pt x="55924" y="8592"/>
                    <a:pt x="114906" y="46166"/>
                    <a:pt x="156120" y="94371"/>
                  </a:cubicBezTo>
                  <a:cubicBezTo>
                    <a:pt x="231996" y="183790"/>
                    <a:pt x="274229" y="290686"/>
                    <a:pt x="296366" y="404717"/>
                  </a:cubicBezTo>
                </a:path>
              </a:pathLst>
            </a:custGeom>
            <a:noFill/>
            <a:ln cap="flat" cmpd="sng" w="9525">
              <a:solidFill>
                <a:srgbClr val="824415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16" name="Google Shape;1816;p90"/>
            <p:cNvSpPr/>
            <p:nvPr/>
          </p:nvSpPr>
          <p:spPr>
            <a:xfrm>
              <a:off x="11552569" y="3863963"/>
              <a:ext cx="626954" cy="265805"/>
            </a:xfrm>
            <a:custGeom>
              <a:rect b="b" l="l" r="r" t="t"/>
              <a:pathLst>
                <a:path extrusionOk="0" h="265805" w="626954">
                  <a:moveTo>
                    <a:pt x="0" y="259083"/>
                  </a:moveTo>
                  <a:cubicBezTo>
                    <a:pt x="241170" y="294035"/>
                    <a:pt x="480301" y="190489"/>
                    <a:pt x="626955" y="0"/>
                  </a:cubicBezTo>
                </a:path>
              </a:pathLst>
            </a:custGeom>
            <a:noFill/>
            <a:ln cap="flat" cmpd="sng" w="9525">
              <a:solidFill>
                <a:srgbClr val="824415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17" name="Google Shape;1817;p90"/>
            <p:cNvSpPr/>
            <p:nvPr/>
          </p:nvSpPr>
          <p:spPr>
            <a:xfrm>
              <a:off x="6208381" y="5878810"/>
              <a:ext cx="1313182" cy="975631"/>
            </a:xfrm>
            <a:custGeom>
              <a:rect b="b" l="l" r="r" t="t"/>
              <a:pathLst>
                <a:path extrusionOk="0" h="975631" w="1313182">
                  <a:moveTo>
                    <a:pt x="233306" y="974000"/>
                  </a:moveTo>
                  <a:lnTo>
                    <a:pt x="338745" y="868707"/>
                  </a:lnTo>
                  <a:lnTo>
                    <a:pt x="86652" y="972399"/>
                  </a:lnTo>
                  <a:cubicBezTo>
                    <a:pt x="81847" y="974583"/>
                    <a:pt x="76458" y="972399"/>
                    <a:pt x="74565" y="967884"/>
                  </a:cubicBezTo>
                  <a:lnTo>
                    <a:pt x="24467" y="845551"/>
                  </a:lnTo>
                  <a:cubicBezTo>
                    <a:pt x="22574" y="841037"/>
                    <a:pt x="24758" y="835940"/>
                    <a:pt x="29564" y="833755"/>
                  </a:cubicBezTo>
                  <a:lnTo>
                    <a:pt x="276268" y="732248"/>
                  </a:lnTo>
                  <a:lnTo>
                    <a:pt x="9321" y="732248"/>
                  </a:lnTo>
                  <a:cubicBezTo>
                    <a:pt x="4224" y="732248"/>
                    <a:pt x="0" y="727734"/>
                    <a:pt x="0" y="722636"/>
                  </a:cubicBezTo>
                  <a:lnTo>
                    <a:pt x="0" y="590692"/>
                  </a:lnTo>
                  <a:cubicBezTo>
                    <a:pt x="0" y="585449"/>
                    <a:pt x="4078" y="581808"/>
                    <a:pt x="9321" y="581808"/>
                  </a:cubicBezTo>
                  <a:lnTo>
                    <a:pt x="281657" y="581808"/>
                  </a:lnTo>
                  <a:lnTo>
                    <a:pt x="30146" y="477389"/>
                  </a:lnTo>
                  <a:cubicBezTo>
                    <a:pt x="25341" y="475204"/>
                    <a:pt x="23156" y="469961"/>
                    <a:pt x="25195" y="464718"/>
                  </a:cubicBezTo>
                  <a:lnTo>
                    <a:pt x="75876" y="343259"/>
                  </a:lnTo>
                  <a:cubicBezTo>
                    <a:pt x="77914" y="338745"/>
                    <a:pt x="83303" y="336560"/>
                    <a:pt x="87963" y="338745"/>
                  </a:cubicBezTo>
                  <a:lnTo>
                    <a:pt x="334958" y="441271"/>
                  </a:lnTo>
                  <a:lnTo>
                    <a:pt x="145780" y="251947"/>
                  </a:lnTo>
                  <a:cubicBezTo>
                    <a:pt x="142139" y="248306"/>
                    <a:pt x="142139" y="242335"/>
                    <a:pt x="145780" y="238548"/>
                  </a:cubicBezTo>
                  <a:lnTo>
                    <a:pt x="238840" y="145925"/>
                  </a:lnTo>
                  <a:cubicBezTo>
                    <a:pt x="242481" y="142284"/>
                    <a:pt x="248306" y="142284"/>
                    <a:pt x="251947" y="145925"/>
                  </a:cubicBezTo>
                  <a:lnTo>
                    <a:pt x="444039" y="337725"/>
                  </a:lnTo>
                  <a:lnTo>
                    <a:pt x="340784" y="86652"/>
                  </a:lnTo>
                  <a:cubicBezTo>
                    <a:pt x="338891" y="81409"/>
                    <a:pt x="341075" y="76312"/>
                    <a:pt x="345881" y="74856"/>
                  </a:cubicBezTo>
                  <a:lnTo>
                    <a:pt x="467631" y="24466"/>
                  </a:lnTo>
                  <a:cubicBezTo>
                    <a:pt x="472437" y="22282"/>
                    <a:pt x="477825" y="24466"/>
                    <a:pt x="479719" y="29709"/>
                  </a:cubicBezTo>
                  <a:lnTo>
                    <a:pt x="581663" y="276850"/>
                  </a:lnTo>
                  <a:lnTo>
                    <a:pt x="581663" y="9611"/>
                  </a:lnTo>
                  <a:cubicBezTo>
                    <a:pt x="581663" y="4369"/>
                    <a:pt x="585740" y="0"/>
                    <a:pt x="590983" y="0"/>
                  </a:cubicBezTo>
                  <a:lnTo>
                    <a:pt x="722637" y="0"/>
                  </a:lnTo>
                  <a:cubicBezTo>
                    <a:pt x="727734" y="0"/>
                    <a:pt x="731957" y="4515"/>
                    <a:pt x="731957" y="9611"/>
                  </a:cubicBezTo>
                  <a:lnTo>
                    <a:pt x="731957" y="281219"/>
                  </a:lnTo>
                  <a:lnTo>
                    <a:pt x="836522" y="30437"/>
                  </a:lnTo>
                  <a:cubicBezTo>
                    <a:pt x="838561" y="25194"/>
                    <a:pt x="843950" y="23010"/>
                    <a:pt x="848610" y="25194"/>
                  </a:cubicBezTo>
                  <a:lnTo>
                    <a:pt x="970069" y="75584"/>
                  </a:lnTo>
                  <a:cubicBezTo>
                    <a:pt x="974729" y="77769"/>
                    <a:pt x="977059" y="83011"/>
                    <a:pt x="975020" y="88108"/>
                  </a:cubicBezTo>
                  <a:lnTo>
                    <a:pt x="872057" y="334813"/>
                  </a:lnTo>
                  <a:lnTo>
                    <a:pt x="1061236" y="145925"/>
                  </a:lnTo>
                  <a:cubicBezTo>
                    <a:pt x="1064877" y="142284"/>
                    <a:pt x="1070847" y="142284"/>
                    <a:pt x="1074343" y="145925"/>
                  </a:cubicBezTo>
                  <a:lnTo>
                    <a:pt x="1167549" y="238548"/>
                  </a:lnTo>
                  <a:cubicBezTo>
                    <a:pt x="1171189" y="242189"/>
                    <a:pt x="1171189" y="248160"/>
                    <a:pt x="1167549" y="251947"/>
                  </a:cubicBezTo>
                  <a:lnTo>
                    <a:pt x="975311" y="444329"/>
                  </a:lnTo>
                  <a:lnTo>
                    <a:pt x="1226676" y="340929"/>
                  </a:lnTo>
                  <a:cubicBezTo>
                    <a:pt x="1231482" y="338745"/>
                    <a:pt x="1236871" y="340929"/>
                    <a:pt x="1238763" y="346172"/>
                  </a:cubicBezTo>
                  <a:lnTo>
                    <a:pt x="1288862" y="467631"/>
                  </a:lnTo>
                  <a:cubicBezTo>
                    <a:pt x="1290901" y="472145"/>
                    <a:pt x="1288571" y="477971"/>
                    <a:pt x="1283765" y="479427"/>
                  </a:cubicBezTo>
                  <a:lnTo>
                    <a:pt x="1035167" y="581662"/>
                  </a:lnTo>
                  <a:lnTo>
                    <a:pt x="1303862" y="581662"/>
                  </a:lnTo>
                  <a:cubicBezTo>
                    <a:pt x="1308959" y="581662"/>
                    <a:pt x="1313182" y="585303"/>
                    <a:pt x="1313182" y="590546"/>
                  </a:cubicBezTo>
                  <a:lnTo>
                    <a:pt x="1313182" y="722490"/>
                  </a:lnTo>
                  <a:cubicBezTo>
                    <a:pt x="1313182" y="727734"/>
                    <a:pt x="1309105" y="731374"/>
                    <a:pt x="1303862" y="731374"/>
                  </a:cubicBezTo>
                  <a:lnTo>
                    <a:pt x="1030653" y="731374"/>
                  </a:lnTo>
                  <a:lnTo>
                    <a:pt x="1282891" y="836668"/>
                  </a:lnTo>
                  <a:cubicBezTo>
                    <a:pt x="1287696" y="838124"/>
                    <a:pt x="1289881" y="844095"/>
                    <a:pt x="1287842" y="848464"/>
                  </a:cubicBezTo>
                  <a:lnTo>
                    <a:pt x="1237307" y="969923"/>
                  </a:lnTo>
                  <a:cubicBezTo>
                    <a:pt x="1236579" y="971525"/>
                    <a:pt x="1235414" y="972690"/>
                    <a:pt x="1233958" y="973709"/>
                  </a:cubicBezTo>
                  <a:cubicBezTo>
                    <a:pt x="1231482" y="975457"/>
                    <a:pt x="1228278" y="976185"/>
                    <a:pt x="1225220" y="975166"/>
                  </a:cubicBezTo>
                  <a:lnTo>
                    <a:pt x="1221725" y="973709"/>
                  </a:lnTo>
                  <a:lnTo>
                    <a:pt x="978952" y="872493"/>
                  </a:lnTo>
                  <a:lnTo>
                    <a:pt x="1080168" y="973709"/>
                  </a:lnTo>
                  <a:lnTo>
                    <a:pt x="233451" y="973709"/>
                  </a:lnTo>
                  <a:close/>
                </a:path>
              </a:pathLst>
            </a:custGeom>
            <a:noFill/>
            <a:ln cap="flat" cmpd="sng" w="9525">
              <a:solidFill>
                <a:srgbClr val="824415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18" name="Google Shape;1818;p90"/>
            <p:cNvSpPr/>
            <p:nvPr/>
          </p:nvSpPr>
          <p:spPr>
            <a:xfrm>
              <a:off x="3350" y="1594693"/>
              <a:ext cx="809871" cy="3793913"/>
            </a:xfrm>
            <a:custGeom>
              <a:rect b="b" l="l" r="r" t="t"/>
              <a:pathLst>
                <a:path extrusionOk="0" h="3793913" w="809871">
                  <a:moveTo>
                    <a:pt x="0" y="3793914"/>
                  </a:moveTo>
                  <a:lnTo>
                    <a:pt x="743462" y="3793914"/>
                  </a:lnTo>
                  <a:cubicBezTo>
                    <a:pt x="780162" y="3793914"/>
                    <a:pt x="809871" y="3764204"/>
                    <a:pt x="809871" y="3727941"/>
                  </a:cubicBezTo>
                  <a:lnTo>
                    <a:pt x="809871" y="65972"/>
                  </a:lnTo>
                  <a:cubicBezTo>
                    <a:pt x="809871" y="29709"/>
                    <a:pt x="780162" y="0"/>
                    <a:pt x="743462" y="0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824415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19" name="Google Shape;1819;p90"/>
            <p:cNvSpPr/>
            <p:nvPr/>
          </p:nvSpPr>
          <p:spPr>
            <a:xfrm>
              <a:off x="3350" y="2038"/>
              <a:ext cx="917931" cy="1129829"/>
            </a:xfrm>
            <a:custGeom>
              <a:rect b="b" l="l" r="r" t="t"/>
              <a:pathLst>
                <a:path extrusionOk="0" h="1129829" w="917931">
                  <a:moveTo>
                    <a:pt x="0" y="1084537"/>
                  </a:moveTo>
                  <a:cubicBezTo>
                    <a:pt x="75147" y="1113810"/>
                    <a:pt x="156265" y="1129829"/>
                    <a:pt x="240296" y="1129829"/>
                  </a:cubicBezTo>
                  <a:cubicBezTo>
                    <a:pt x="613848" y="1129829"/>
                    <a:pt x="917932" y="828949"/>
                    <a:pt x="917932" y="459330"/>
                  </a:cubicBezTo>
                  <a:cubicBezTo>
                    <a:pt x="917932" y="281074"/>
                    <a:pt x="853853" y="120731"/>
                    <a:pt x="747103" y="0"/>
                  </a:cubicBezTo>
                </a:path>
              </a:pathLst>
            </a:custGeom>
            <a:noFill/>
            <a:ln cap="flat" cmpd="sng" w="9525">
              <a:solidFill>
                <a:srgbClr val="824415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20" name="Google Shape;1820;p90"/>
            <p:cNvSpPr/>
            <p:nvPr/>
          </p:nvSpPr>
          <p:spPr>
            <a:xfrm>
              <a:off x="1349737" y="2184"/>
              <a:ext cx="1122693" cy="3691678"/>
            </a:xfrm>
            <a:custGeom>
              <a:rect b="b" l="l" r="r" t="t"/>
              <a:pathLst>
                <a:path extrusionOk="0" h="3691678" w="1122693">
                  <a:moveTo>
                    <a:pt x="1122693" y="0"/>
                  </a:moveTo>
                  <a:lnTo>
                    <a:pt x="1122693" y="3625706"/>
                  </a:lnTo>
                  <a:cubicBezTo>
                    <a:pt x="1122693" y="3661969"/>
                    <a:pt x="1092984" y="3691678"/>
                    <a:pt x="1056138" y="3691678"/>
                  </a:cubicBezTo>
                  <a:lnTo>
                    <a:pt x="66409" y="3691678"/>
                  </a:lnTo>
                  <a:cubicBezTo>
                    <a:pt x="29709" y="3691678"/>
                    <a:pt x="0" y="3661969"/>
                    <a:pt x="0" y="3625706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824415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21" name="Google Shape;1821;p90"/>
            <p:cNvSpPr/>
            <p:nvPr/>
          </p:nvSpPr>
          <p:spPr>
            <a:xfrm>
              <a:off x="2891711" y="5839343"/>
              <a:ext cx="1355124" cy="1013467"/>
            </a:xfrm>
            <a:custGeom>
              <a:rect b="b" l="l" r="r" t="t"/>
              <a:pathLst>
                <a:path extrusionOk="0" h="1013467" w="1355124">
                  <a:moveTo>
                    <a:pt x="1267890" y="1013468"/>
                  </a:moveTo>
                  <a:cubicBezTo>
                    <a:pt x="1323377" y="916330"/>
                    <a:pt x="1355125" y="804337"/>
                    <a:pt x="1355125" y="685063"/>
                  </a:cubicBezTo>
                  <a:cubicBezTo>
                    <a:pt x="1355125" y="301026"/>
                    <a:pt x="1057449" y="0"/>
                    <a:pt x="677490" y="0"/>
                  </a:cubicBezTo>
                  <a:cubicBezTo>
                    <a:pt x="297531" y="0"/>
                    <a:pt x="0" y="306851"/>
                    <a:pt x="0" y="685063"/>
                  </a:cubicBezTo>
                  <a:cubicBezTo>
                    <a:pt x="0" y="803463"/>
                    <a:pt x="33059" y="915747"/>
                    <a:pt x="90148" y="1013468"/>
                  </a:cubicBezTo>
                </a:path>
              </a:pathLst>
            </a:custGeom>
            <a:noFill/>
            <a:ln cap="flat" cmpd="sng" w="9525">
              <a:solidFill>
                <a:srgbClr val="824415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22" name="Google Shape;1822;p90"/>
            <p:cNvSpPr/>
            <p:nvPr/>
          </p:nvSpPr>
          <p:spPr>
            <a:xfrm>
              <a:off x="3007199" y="1594693"/>
              <a:ext cx="1122692" cy="3793913"/>
            </a:xfrm>
            <a:custGeom>
              <a:rect b="b" l="l" r="r" t="t"/>
              <a:pathLst>
                <a:path extrusionOk="0" h="3793913" w="1122692">
                  <a:moveTo>
                    <a:pt x="0" y="3727941"/>
                  </a:moveTo>
                  <a:cubicBezTo>
                    <a:pt x="0" y="3764204"/>
                    <a:pt x="29709" y="3793914"/>
                    <a:pt x="66409" y="3793914"/>
                  </a:cubicBezTo>
                  <a:lnTo>
                    <a:pt x="1056284" y="3793914"/>
                  </a:lnTo>
                  <a:cubicBezTo>
                    <a:pt x="1092984" y="3793914"/>
                    <a:pt x="1122693" y="3764204"/>
                    <a:pt x="1122693" y="3727941"/>
                  </a:cubicBezTo>
                  <a:lnTo>
                    <a:pt x="1122693" y="65972"/>
                  </a:lnTo>
                  <a:cubicBezTo>
                    <a:pt x="1122693" y="29709"/>
                    <a:pt x="1092984" y="0"/>
                    <a:pt x="1056284" y="0"/>
                  </a:cubicBezTo>
                  <a:lnTo>
                    <a:pt x="66409" y="0"/>
                  </a:lnTo>
                  <a:cubicBezTo>
                    <a:pt x="29709" y="0"/>
                    <a:pt x="0" y="29709"/>
                    <a:pt x="0" y="65972"/>
                  </a:cubicBezTo>
                  <a:lnTo>
                    <a:pt x="0" y="3727941"/>
                  </a:lnTo>
                  <a:close/>
                </a:path>
              </a:pathLst>
            </a:custGeom>
            <a:noFill/>
            <a:ln cap="flat" cmpd="sng" w="9525">
              <a:solidFill>
                <a:srgbClr val="824415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23" name="Google Shape;1823;p90"/>
            <p:cNvSpPr/>
            <p:nvPr/>
          </p:nvSpPr>
          <p:spPr>
            <a:xfrm>
              <a:off x="2891711" y="2184"/>
              <a:ext cx="1355124" cy="1125168"/>
            </a:xfrm>
            <a:custGeom>
              <a:rect b="b" l="l" r="r" t="t"/>
              <a:pathLst>
                <a:path extrusionOk="0" h="1125168" w="1355124">
                  <a:moveTo>
                    <a:pt x="171703" y="0"/>
                  </a:moveTo>
                  <a:cubicBezTo>
                    <a:pt x="64953" y="121022"/>
                    <a:pt x="0" y="280491"/>
                    <a:pt x="0" y="455252"/>
                  </a:cubicBezTo>
                  <a:cubicBezTo>
                    <a:pt x="0" y="818172"/>
                    <a:pt x="310346" y="1125169"/>
                    <a:pt x="677490" y="1125169"/>
                  </a:cubicBezTo>
                  <a:cubicBezTo>
                    <a:pt x="1044633" y="1125169"/>
                    <a:pt x="1355125" y="824871"/>
                    <a:pt x="1355125" y="455252"/>
                  </a:cubicBezTo>
                  <a:cubicBezTo>
                    <a:pt x="1355125" y="278889"/>
                    <a:pt x="1292357" y="120148"/>
                    <a:pt x="1187792" y="0"/>
                  </a:cubicBezTo>
                </a:path>
              </a:pathLst>
            </a:custGeom>
            <a:noFill/>
            <a:ln cap="flat" cmpd="sng" w="9525">
              <a:solidFill>
                <a:srgbClr val="824415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24" name="Google Shape;1824;p90"/>
            <p:cNvSpPr/>
            <p:nvPr/>
          </p:nvSpPr>
          <p:spPr>
            <a:xfrm>
              <a:off x="1688045" y="4076589"/>
              <a:ext cx="1033873" cy="1978015"/>
            </a:xfrm>
            <a:custGeom>
              <a:rect b="b" l="l" r="r" t="t"/>
              <a:pathLst>
                <a:path extrusionOk="0" h="1978015" w="1033873">
                  <a:moveTo>
                    <a:pt x="379377" y="0"/>
                  </a:moveTo>
                  <a:cubicBezTo>
                    <a:pt x="445931" y="6553"/>
                    <a:pt x="572779" y="38884"/>
                    <a:pt x="698461" y="168353"/>
                  </a:cubicBezTo>
                  <a:cubicBezTo>
                    <a:pt x="808123" y="281802"/>
                    <a:pt x="838124" y="429038"/>
                    <a:pt x="860989" y="547875"/>
                  </a:cubicBezTo>
                  <a:cubicBezTo>
                    <a:pt x="891717" y="707636"/>
                    <a:pt x="893611" y="716811"/>
                    <a:pt x="939194" y="873222"/>
                  </a:cubicBezTo>
                  <a:cubicBezTo>
                    <a:pt x="959000" y="941233"/>
                    <a:pt x="999778" y="1030215"/>
                    <a:pt x="1016817" y="1118761"/>
                  </a:cubicBezTo>
                  <a:cubicBezTo>
                    <a:pt x="1033565" y="1204539"/>
                    <a:pt x="1038662" y="1292939"/>
                    <a:pt x="1029050" y="1380028"/>
                  </a:cubicBezTo>
                  <a:cubicBezTo>
                    <a:pt x="1020604" y="1457943"/>
                    <a:pt x="1001525" y="1533090"/>
                    <a:pt x="967156" y="1606344"/>
                  </a:cubicBezTo>
                  <a:cubicBezTo>
                    <a:pt x="832153" y="1893388"/>
                    <a:pt x="435154" y="2043246"/>
                    <a:pt x="0" y="1950768"/>
                  </a:cubicBezTo>
                </a:path>
              </a:pathLst>
            </a:custGeom>
            <a:noFill/>
            <a:ln cap="flat" cmpd="sng" w="9525">
              <a:solidFill>
                <a:srgbClr val="824415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25" name="Google Shape;1825;p90"/>
            <p:cNvSpPr/>
            <p:nvPr/>
          </p:nvSpPr>
          <p:spPr>
            <a:xfrm>
              <a:off x="1467670" y="4956875"/>
              <a:ext cx="746291" cy="742732"/>
            </a:xfrm>
            <a:custGeom>
              <a:rect b="b" l="l" r="r" t="t"/>
              <a:pathLst>
                <a:path extrusionOk="0" h="742732" w="746291">
                  <a:moveTo>
                    <a:pt x="187899" y="50316"/>
                  </a:moveTo>
                  <a:cubicBezTo>
                    <a:pt x="9060" y="153861"/>
                    <a:pt x="-52980" y="380905"/>
                    <a:pt x="49255" y="558433"/>
                  </a:cubicBezTo>
                  <a:cubicBezTo>
                    <a:pt x="151491" y="735233"/>
                    <a:pt x="379553" y="795380"/>
                    <a:pt x="558392" y="692416"/>
                  </a:cubicBezTo>
                  <a:cubicBezTo>
                    <a:pt x="737231" y="588870"/>
                    <a:pt x="799271" y="361827"/>
                    <a:pt x="697036" y="184299"/>
                  </a:cubicBezTo>
                  <a:cubicBezTo>
                    <a:pt x="594801" y="7499"/>
                    <a:pt x="366738" y="-52648"/>
                    <a:pt x="187899" y="50316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824415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26" name="Google Shape;1826;p90"/>
            <p:cNvSpPr/>
            <p:nvPr/>
          </p:nvSpPr>
          <p:spPr>
            <a:xfrm>
              <a:off x="1195864" y="4072238"/>
              <a:ext cx="1314819" cy="1970712"/>
            </a:xfrm>
            <a:custGeom>
              <a:rect b="b" l="l" r="r" t="t"/>
              <a:pathLst>
                <a:path extrusionOk="0" h="1970712" w="1314819">
                  <a:moveTo>
                    <a:pt x="871558" y="4351"/>
                  </a:moveTo>
                  <a:cubicBezTo>
                    <a:pt x="817819" y="-4242"/>
                    <a:pt x="733060" y="-2931"/>
                    <a:pt x="660826" y="34643"/>
                  </a:cubicBezTo>
                  <a:cubicBezTo>
                    <a:pt x="510386" y="112557"/>
                    <a:pt x="481987" y="319794"/>
                    <a:pt x="410626" y="447807"/>
                  </a:cubicBezTo>
                  <a:cubicBezTo>
                    <a:pt x="362421" y="533585"/>
                    <a:pt x="259312" y="669607"/>
                    <a:pt x="197272" y="756696"/>
                  </a:cubicBezTo>
                  <a:cubicBezTo>
                    <a:pt x="112950" y="875534"/>
                    <a:pt x="59939" y="1001508"/>
                    <a:pt x="28774" y="1124277"/>
                  </a:cubicBezTo>
                  <a:cubicBezTo>
                    <a:pt x="-43461" y="1407390"/>
                    <a:pt x="28774" y="1594092"/>
                    <a:pt x="151398" y="1748610"/>
                  </a:cubicBezTo>
                  <a:cubicBezTo>
                    <a:pt x="227419" y="1845020"/>
                    <a:pt x="360528" y="1922789"/>
                    <a:pt x="478637" y="1951915"/>
                  </a:cubicBezTo>
                  <a:cubicBezTo>
                    <a:pt x="791022" y="2028519"/>
                    <a:pt x="1113165" y="1864826"/>
                    <a:pt x="1247585" y="1573121"/>
                  </a:cubicBezTo>
                  <a:cubicBezTo>
                    <a:pt x="1305402" y="1447002"/>
                    <a:pt x="1319529" y="1314475"/>
                    <a:pt x="1313558" y="1178453"/>
                  </a:cubicBezTo>
                  <a:cubicBezTo>
                    <a:pt x="1309189" y="1082043"/>
                    <a:pt x="1278751" y="932331"/>
                    <a:pt x="1252974" y="839854"/>
                  </a:cubicBezTo>
                  <a:cubicBezTo>
                    <a:pt x="1209866" y="684171"/>
                    <a:pt x="1198798" y="579169"/>
                    <a:pt x="1169962" y="420136"/>
                  </a:cubicBezTo>
                  <a:cubicBezTo>
                    <a:pt x="1148554" y="302027"/>
                    <a:pt x="1105883" y="191199"/>
                    <a:pt x="1027678" y="99450"/>
                  </a:cubicBezTo>
                  <a:cubicBezTo>
                    <a:pt x="986609" y="50663"/>
                    <a:pt x="927482" y="13671"/>
                    <a:pt x="871558" y="4351"/>
                  </a:cubicBezTo>
                </a:path>
              </a:pathLst>
            </a:custGeom>
            <a:noFill/>
            <a:ln cap="flat" cmpd="sng" w="9525">
              <a:solidFill>
                <a:srgbClr val="824415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27" name="Google Shape;1827;p90"/>
            <p:cNvSpPr/>
            <p:nvPr/>
          </p:nvSpPr>
          <p:spPr>
            <a:xfrm>
              <a:off x="3350" y="5879102"/>
              <a:ext cx="896960" cy="975631"/>
            </a:xfrm>
            <a:custGeom>
              <a:rect b="b" l="l" r="r" t="t"/>
              <a:pathLst>
                <a:path extrusionOk="0" h="975631" w="896960">
                  <a:moveTo>
                    <a:pt x="663946" y="973709"/>
                  </a:moveTo>
                  <a:lnTo>
                    <a:pt x="562730" y="872494"/>
                  </a:lnTo>
                  <a:lnTo>
                    <a:pt x="805502" y="973709"/>
                  </a:lnTo>
                  <a:lnTo>
                    <a:pt x="808997" y="975166"/>
                  </a:lnTo>
                  <a:cubicBezTo>
                    <a:pt x="812056" y="976185"/>
                    <a:pt x="815260" y="975457"/>
                    <a:pt x="817735" y="973709"/>
                  </a:cubicBezTo>
                  <a:cubicBezTo>
                    <a:pt x="819192" y="972690"/>
                    <a:pt x="820357" y="971525"/>
                    <a:pt x="821085" y="969923"/>
                  </a:cubicBezTo>
                  <a:lnTo>
                    <a:pt x="871620" y="848464"/>
                  </a:lnTo>
                  <a:cubicBezTo>
                    <a:pt x="873659" y="843950"/>
                    <a:pt x="871329" y="838124"/>
                    <a:pt x="866668" y="836668"/>
                  </a:cubicBezTo>
                  <a:lnTo>
                    <a:pt x="614430" y="731374"/>
                  </a:lnTo>
                  <a:lnTo>
                    <a:pt x="887640" y="731374"/>
                  </a:lnTo>
                  <a:cubicBezTo>
                    <a:pt x="892737" y="731374"/>
                    <a:pt x="896960" y="727734"/>
                    <a:pt x="896960" y="722490"/>
                  </a:cubicBezTo>
                  <a:lnTo>
                    <a:pt x="896960" y="590546"/>
                  </a:lnTo>
                  <a:cubicBezTo>
                    <a:pt x="896960" y="585303"/>
                    <a:pt x="892883" y="581663"/>
                    <a:pt x="887640" y="581663"/>
                  </a:cubicBezTo>
                  <a:lnTo>
                    <a:pt x="618945" y="581663"/>
                  </a:lnTo>
                  <a:lnTo>
                    <a:pt x="867542" y="479427"/>
                  </a:lnTo>
                  <a:cubicBezTo>
                    <a:pt x="872348" y="477971"/>
                    <a:pt x="874533" y="472000"/>
                    <a:pt x="872639" y="467631"/>
                  </a:cubicBezTo>
                  <a:lnTo>
                    <a:pt x="822541" y="346172"/>
                  </a:lnTo>
                  <a:cubicBezTo>
                    <a:pt x="820648" y="340929"/>
                    <a:pt x="815260" y="338745"/>
                    <a:pt x="810454" y="340929"/>
                  </a:cubicBezTo>
                  <a:lnTo>
                    <a:pt x="559089" y="444330"/>
                  </a:lnTo>
                  <a:lnTo>
                    <a:pt x="751326" y="251947"/>
                  </a:lnTo>
                  <a:cubicBezTo>
                    <a:pt x="754967" y="248306"/>
                    <a:pt x="754967" y="242335"/>
                    <a:pt x="751326" y="238549"/>
                  </a:cubicBezTo>
                  <a:lnTo>
                    <a:pt x="658120" y="145925"/>
                  </a:lnTo>
                  <a:cubicBezTo>
                    <a:pt x="654625" y="142284"/>
                    <a:pt x="648654" y="142284"/>
                    <a:pt x="645013" y="145925"/>
                  </a:cubicBezTo>
                  <a:lnTo>
                    <a:pt x="455835" y="334813"/>
                  </a:lnTo>
                  <a:lnTo>
                    <a:pt x="558798" y="88108"/>
                  </a:lnTo>
                  <a:cubicBezTo>
                    <a:pt x="560837" y="82866"/>
                    <a:pt x="558507" y="77769"/>
                    <a:pt x="553846" y="75584"/>
                  </a:cubicBezTo>
                  <a:lnTo>
                    <a:pt x="432388" y="25195"/>
                  </a:lnTo>
                  <a:cubicBezTo>
                    <a:pt x="427582" y="23010"/>
                    <a:pt x="422193" y="25195"/>
                    <a:pt x="420300" y="30437"/>
                  </a:cubicBezTo>
                  <a:lnTo>
                    <a:pt x="315735" y="281219"/>
                  </a:lnTo>
                  <a:lnTo>
                    <a:pt x="315735" y="9612"/>
                  </a:lnTo>
                  <a:cubicBezTo>
                    <a:pt x="315735" y="4369"/>
                    <a:pt x="311657" y="0"/>
                    <a:pt x="306414" y="0"/>
                  </a:cubicBezTo>
                  <a:lnTo>
                    <a:pt x="174761" y="0"/>
                  </a:lnTo>
                  <a:cubicBezTo>
                    <a:pt x="169664" y="0"/>
                    <a:pt x="165440" y="4515"/>
                    <a:pt x="165440" y="9612"/>
                  </a:cubicBezTo>
                  <a:lnTo>
                    <a:pt x="165440" y="276851"/>
                  </a:lnTo>
                  <a:lnTo>
                    <a:pt x="63496" y="29709"/>
                  </a:lnTo>
                  <a:cubicBezTo>
                    <a:pt x="61603" y="24466"/>
                    <a:pt x="56215" y="22282"/>
                    <a:pt x="51409" y="24466"/>
                  </a:cubicBezTo>
                  <a:lnTo>
                    <a:pt x="0" y="45729"/>
                  </a:lnTo>
                  <a:lnTo>
                    <a:pt x="0" y="975603"/>
                  </a:lnTo>
                  <a:lnTo>
                    <a:pt x="663946" y="973709"/>
                  </a:lnTo>
                  <a:close/>
                </a:path>
              </a:pathLst>
            </a:custGeom>
            <a:noFill/>
            <a:ln cap="flat" cmpd="sng" w="9525">
              <a:solidFill>
                <a:srgbClr val="824415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28" name="Google Shape;1828;p90"/>
            <p:cNvSpPr/>
            <p:nvPr/>
          </p:nvSpPr>
          <p:spPr>
            <a:xfrm>
              <a:off x="11287079" y="5385984"/>
              <a:ext cx="892445" cy="1466826"/>
            </a:xfrm>
            <a:custGeom>
              <a:rect b="b" l="l" r="r" t="t"/>
              <a:pathLst>
                <a:path extrusionOk="0" h="1466826" w="892445">
                  <a:moveTo>
                    <a:pt x="892445" y="0"/>
                  </a:moveTo>
                  <a:lnTo>
                    <a:pt x="892445" y="1466826"/>
                  </a:lnTo>
                  <a:lnTo>
                    <a:pt x="0" y="1466826"/>
                  </a:lnTo>
                </a:path>
              </a:pathLst>
            </a:custGeom>
            <a:noFill/>
            <a:ln cap="flat" cmpd="sng" w="9525">
              <a:solidFill>
                <a:srgbClr val="824415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1829" name="Google Shape;1829;p90"/>
          <p:cNvSpPr txBox="1"/>
          <p:nvPr>
            <p:ph type="title"/>
          </p:nvPr>
        </p:nvSpPr>
        <p:spPr>
          <a:xfrm>
            <a:off x="359569" y="598951"/>
            <a:ext cx="8424900" cy="72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1830" name="Google Shape;1830;p90"/>
          <p:cNvGrpSpPr/>
          <p:nvPr/>
        </p:nvGrpSpPr>
        <p:grpSpPr>
          <a:xfrm>
            <a:off x="8281988" y="4686218"/>
            <a:ext cx="502443" cy="168387"/>
            <a:chOff x="479425" y="6248291"/>
            <a:chExt cx="669924" cy="224516"/>
          </a:xfrm>
        </p:grpSpPr>
        <p:sp>
          <p:nvSpPr>
            <p:cNvPr id="1831" name="Google Shape;1831;p90"/>
            <p:cNvSpPr/>
            <p:nvPr/>
          </p:nvSpPr>
          <p:spPr>
            <a:xfrm>
              <a:off x="479425" y="6254460"/>
              <a:ext cx="130354" cy="172617"/>
            </a:xfrm>
            <a:custGeom>
              <a:rect b="b" l="l" r="r" t="t"/>
              <a:pathLst>
                <a:path extrusionOk="0" h="172617" w="130354">
                  <a:moveTo>
                    <a:pt x="92227" y="54176"/>
                  </a:moveTo>
                  <a:cubicBezTo>
                    <a:pt x="92227" y="67151"/>
                    <a:pt x="82986" y="75201"/>
                    <a:pt x="68131" y="75201"/>
                  </a:cubicBezTo>
                  <a:lnTo>
                    <a:pt x="37415" y="75201"/>
                  </a:lnTo>
                  <a:lnTo>
                    <a:pt x="37415" y="32914"/>
                  </a:lnTo>
                  <a:lnTo>
                    <a:pt x="68131" y="32914"/>
                  </a:lnTo>
                  <a:cubicBezTo>
                    <a:pt x="83198" y="32914"/>
                    <a:pt x="92227" y="40857"/>
                    <a:pt x="92227" y="54176"/>
                  </a:cubicBezTo>
                  <a:close/>
                  <a:moveTo>
                    <a:pt x="95272" y="102951"/>
                  </a:moveTo>
                  <a:cubicBezTo>
                    <a:pt x="117144" y="95563"/>
                    <a:pt x="130119" y="77425"/>
                    <a:pt x="130119" y="53938"/>
                  </a:cubicBezTo>
                  <a:cubicBezTo>
                    <a:pt x="130119" y="22190"/>
                    <a:pt x="107162" y="0"/>
                    <a:pt x="74274" y="0"/>
                  </a:cubicBez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70394"/>
                  </a:lnTo>
                  <a:cubicBezTo>
                    <a:pt x="0" y="171638"/>
                    <a:pt x="1006" y="172618"/>
                    <a:pt x="2224" y="172618"/>
                  </a:cubicBezTo>
                  <a:lnTo>
                    <a:pt x="35191" y="172618"/>
                  </a:lnTo>
                  <a:cubicBezTo>
                    <a:pt x="36435" y="172618"/>
                    <a:pt x="37415" y="171638"/>
                    <a:pt x="37415" y="170394"/>
                  </a:cubicBezTo>
                  <a:lnTo>
                    <a:pt x="37415" y="107876"/>
                  </a:lnTo>
                  <a:lnTo>
                    <a:pt x="57275" y="107876"/>
                  </a:lnTo>
                  <a:lnTo>
                    <a:pt x="89632" y="171400"/>
                  </a:lnTo>
                  <a:cubicBezTo>
                    <a:pt x="90003" y="172168"/>
                    <a:pt x="90771" y="172618"/>
                    <a:pt x="91592" y="172618"/>
                  </a:cubicBezTo>
                  <a:lnTo>
                    <a:pt x="128133" y="172618"/>
                  </a:lnTo>
                  <a:cubicBezTo>
                    <a:pt x="128901" y="172618"/>
                    <a:pt x="129642" y="172221"/>
                    <a:pt x="130040" y="171559"/>
                  </a:cubicBezTo>
                  <a:cubicBezTo>
                    <a:pt x="130437" y="170897"/>
                    <a:pt x="130463" y="170049"/>
                    <a:pt x="130093" y="169361"/>
                  </a:cubicBezTo>
                  <a:lnTo>
                    <a:pt x="95272" y="10295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32" name="Google Shape;1832;p90"/>
            <p:cNvSpPr/>
            <p:nvPr/>
          </p:nvSpPr>
          <p:spPr>
            <a:xfrm>
              <a:off x="627814" y="6279827"/>
              <a:ext cx="43399" cy="43399"/>
            </a:xfrm>
            <a:custGeom>
              <a:rect b="b" l="l" r="r" t="t"/>
              <a:pathLst>
                <a:path extrusionOk="0" h="43399" w="43399">
                  <a:moveTo>
                    <a:pt x="21713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399"/>
                    <a:pt x="21713" y="43399"/>
                  </a:cubicBezTo>
                  <a:cubicBezTo>
                    <a:pt x="33496" y="43399"/>
                    <a:pt x="43399" y="33761"/>
                    <a:pt x="43399" y="21951"/>
                  </a:cubicBezTo>
                  <a:cubicBezTo>
                    <a:pt x="43399" y="10142"/>
                    <a:pt x="33867" y="0"/>
                    <a:pt x="217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33" name="Google Shape;1833;p90"/>
            <p:cNvSpPr/>
            <p:nvPr/>
          </p:nvSpPr>
          <p:spPr>
            <a:xfrm>
              <a:off x="631521" y="6337949"/>
              <a:ext cx="36011" cy="89393"/>
            </a:xfrm>
            <a:custGeom>
              <a:rect b="b" l="l" r="r" t="t"/>
              <a:pathLst>
                <a:path extrusionOk="0" h="89393" w="36011">
                  <a:moveTo>
                    <a:pt x="33788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87169"/>
                  </a:lnTo>
                  <a:cubicBezTo>
                    <a:pt x="0" y="88387"/>
                    <a:pt x="1006" y="89394"/>
                    <a:pt x="2224" y="89394"/>
                  </a:cubicBezTo>
                  <a:lnTo>
                    <a:pt x="33788" y="89394"/>
                  </a:lnTo>
                  <a:cubicBezTo>
                    <a:pt x="35006" y="89394"/>
                    <a:pt x="36012" y="88387"/>
                    <a:pt x="36012" y="87169"/>
                  </a:cubicBezTo>
                  <a:lnTo>
                    <a:pt x="36012" y="2224"/>
                  </a:lnTo>
                  <a:cubicBezTo>
                    <a:pt x="36012" y="1006"/>
                    <a:pt x="35006" y="0"/>
                    <a:pt x="337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34" name="Google Shape;1834;p90"/>
            <p:cNvSpPr/>
            <p:nvPr/>
          </p:nvSpPr>
          <p:spPr>
            <a:xfrm>
              <a:off x="697084" y="6306412"/>
              <a:ext cx="35985" cy="121168"/>
            </a:xfrm>
            <a:custGeom>
              <a:rect b="b" l="l" r="r" t="t"/>
              <a:pathLst>
                <a:path extrusionOk="0" h="121168" w="35985">
                  <a:moveTo>
                    <a:pt x="33761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18944"/>
                  </a:lnTo>
                  <a:cubicBezTo>
                    <a:pt x="0" y="120163"/>
                    <a:pt x="1006" y="121169"/>
                    <a:pt x="2224" y="121169"/>
                  </a:cubicBezTo>
                  <a:lnTo>
                    <a:pt x="33761" y="121169"/>
                  </a:lnTo>
                  <a:cubicBezTo>
                    <a:pt x="35006" y="121169"/>
                    <a:pt x="35985" y="120163"/>
                    <a:pt x="35985" y="118944"/>
                  </a:cubicBezTo>
                  <a:lnTo>
                    <a:pt x="35985" y="2224"/>
                  </a:lnTo>
                  <a:cubicBezTo>
                    <a:pt x="35985" y="1006"/>
                    <a:pt x="35006" y="0"/>
                    <a:pt x="337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35" name="Google Shape;1835;p90"/>
            <p:cNvSpPr/>
            <p:nvPr/>
          </p:nvSpPr>
          <p:spPr>
            <a:xfrm>
              <a:off x="693377" y="6248291"/>
              <a:ext cx="43399" cy="43425"/>
            </a:xfrm>
            <a:custGeom>
              <a:rect b="b" l="l" r="r" t="t"/>
              <a:pathLst>
                <a:path extrusionOk="0" h="43425" w="43399">
                  <a:moveTo>
                    <a:pt x="21686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426"/>
                    <a:pt x="21686" y="43426"/>
                  </a:cubicBezTo>
                  <a:cubicBezTo>
                    <a:pt x="33443" y="43426"/>
                    <a:pt x="43399" y="33787"/>
                    <a:pt x="43399" y="21951"/>
                  </a:cubicBezTo>
                  <a:cubicBezTo>
                    <a:pt x="43399" y="10115"/>
                    <a:pt x="33867" y="0"/>
                    <a:pt x="21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36" name="Google Shape;1836;p90"/>
            <p:cNvSpPr/>
            <p:nvPr/>
          </p:nvSpPr>
          <p:spPr>
            <a:xfrm>
              <a:off x="762011" y="6303976"/>
              <a:ext cx="124690" cy="168831"/>
            </a:xfrm>
            <a:custGeom>
              <a:rect b="b" l="l" r="r" t="t"/>
              <a:pathLst>
                <a:path extrusionOk="0" h="168831" w="124690">
                  <a:moveTo>
                    <a:pt x="89182" y="63179"/>
                  </a:moveTo>
                  <a:cubicBezTo>
                    <a:pt x="89182" y="81582"/>
                    <a:pt x="78432" y="93922"/>
                    <a:pt x="62465" y="93922"/>
                  </a:cubicBezTo>
                  <a:cubicBezTo>
                    <a:pt x="46498" y="93922"/>
                    <a:pt x="35509" y="81291"/>
                    <a:pt x="35509" y="63179"/>
                  </a:cubicBezTo>
                  <a:cubicBezTo>
                    <a:pt x="35509" y="45068"/>
                    <a:pt x="46339" y="32675"/>
                    <a:pt x="62465" y="32675"/>
                  </a:cubicBezTo>
                  <a:cubicBezTo>
                    <a:pt x="78590" y="32675"/>
                    <a:pt x="89182" y="44935"/>
                    <a:pt x="89182" y="63179"/>
                  </a:cubicBezTo>
                  <a:close/>
                  <a:moveTo>
                    <a:pt x="68634" y="0"/>
                  </a:moveTo>
                  <a:cubicBezTo>
                    <a:pt x="54971" y="0"/>
                    <a:pt x="42552" y="4766"/>
                    <a:pt x="35032" y="12498"/>
                  </a:cubicBezTo>
                  <a:lnTo>
                    <a:pt x="35032" y="4819"/>
                  </a:lnTo>
                  <a:cubicBezTo>
                    <a:pt x="35032" y="3601"/>
                    <a:pt x="34052" y="2595"/>
                    <a:pt x="32808" y="2595"/>
                  </a:cubicBezTo>
                  <a:lnTo>
                    <a:pt x="2224" y="2595"/>
                  </a:lnTo>
                  <a:cubicBezTo>
                    <a:pt x="980" y="2595"/>
                    <a:pt x="0" y="3601"/>
                    <a:pt x="0" y="4819"/>
                  </a:cubicBezTo>
                  <a:lnTo>
                    <a:pt x="0" y="166607"/>
                  </a:lnTo>
                  <a:cubicBezTo>
                    <a:pt x="0" y="167825"/>
                    <a:pt x="980" y="168831"/>
                    <a:pt x="2224" y="168831"/>
                  </a:cubicBezTo>
                  <a:lnTo>
                    <a:pt x="33761" y="168831"/>
                  </a:lnTo>
                  <a:cubicBezTo>
                    <a:pt x="35006" y="168831"/>
                    <a:pt x="35985" y="167825"/>
                    <a:pt x="35985" y="166607"/>
                  </a:cubicBezTo>
                  <a:lnTo>
                    <a:pt x="35985" y="115926"/>
                  </a:lnTo>
                  <a:cubicBezTo>
                    <a:pt x="43399" y="122678"/>
                    <a:pt x="54706" y="126597"/>
                    <a:pt x="67443" y="126597"/>
                  </a:cubicBezTo>
                  <a:cubicBezTo>
                    <a:pt x="101151" y="126597"/>
                    <a:pt x="124691" y="100409"/>
                    <a:pt x="124691" y="62941"/>
                  </a:cubicBezTo>
                  <a:cubicBezTo>
                    <a:pt x="124691" y="25473"/>
                    <a:pt x="102157" y="0"/>
                    <a:pt x="68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37" name="Google Shape;1837;p90"/>
            <p:cNvSpPr/>
            <p:nvPr/>
          </p:nvSpPr>
          <p:spPr>
            <a:xfrm>
              <a:off x="898882" y="6303658"/>
              <a:ext cx="119474" cy="128291"/>
            </a:xfrm>
            <a:custGeom>
              <a:rect b="b" l="l" r="r" t="t"/>
              <a:pathLst>
                <a:path extrusionOk="0" h="128291" w="119474">
                  <a:moveTo>
                    <a:pt x="36515" y="48616"/>
                  </a:moveTo>
                  <a:cubicBezTo>
                    <a:pt x="38263" y="39242"/>
                    <a:pt x="46630" y="30054"/>
                    <a:pt x="60108" y="30054"/>
                  </a:cubicBezTo>
                  <a:cubicBezTo>
                    <a:pt x="75784" y="30054"/>
                    <a:pt x="82509" y="39269"/>
                    <a:pt x="83754" y="48616"/>
                  </a:cubicBezTo>
                  <a:lnTo>
                    <a:pt x="36515" y="48616"/>
                  </a:lnTo>
                  <a:close/>
                  <a:moveTo>
                    <a:pt x="59605" y="0"/>
                  </a:moveTo>
                  <a:cubicBezTo>
                    <a:pt x="43982" y="0"/>
                    <a:pt x="29260" y="6196"/>
                    <a:pt x="18138" y="17423"/>
                  </a:cubicBezTo>
                  <a:cubicBezTo>
                    <a:pt x="6434" y="29207"/>
                    <a:pt x="0" y="45650"/>
                    <a:pt x="0" y="63682"/>
                  </a:cubicBezTo>
                  <a:cubicBezTo>
                    <a:pt x="0" y="82933"/>
                    <a:pt x="6487" y="99376"/>
                    <a:pt x="18774" y="111239"/>
                  </a:cubicBezTo>
                  <a:cubicBezTo>
                    <a:pt x="30186" y="122228"/>
                    <a:pt x="45703" y="128292"/>
                    <a:pt x="62465" y="128292"/>
                  </a:cubicBezTo>
                  <a:cubicBezTo>
                    <a:pt x="94849" y="128292"/>
                    <a:pt x="112246" y="108326"/>
                    <a:pt x="117727" y="89685"/>
                  </a:cubicBezTo>
                  <a:cubicBezTo>
                    <a:pt x="118071" y="88520"/>
                    <a:pt x="117409" y="87275"/>
                    <a:pt x="116244" y="86931"/>
                  </a:cubicBezTo>
                  <a:lnTo>
                    <a:pt x="89897" y="79093"/>
                  </a:lnTo>
                  <a:cubicBezTo>
                    <a:pt x="88785" y="78776"/>
                    <a:pt x="87593" y="79358"/>
                    <a:pt x="87170" y="80470"/>
                  </a:cubicBezTo>
                  <a:cubicBezTo>
                    <a:pt x="83251" y="91300"/>
                    <a:pt x="75016" y="96808"/>
                    <a:pt x="62703" y="96808"/>
                  </a:cubicBezTo>
                  <a:cubicBezTo>
                    <a:pt x="48669" y="96808"/>
                    <a:pt x="37495" y="87461"/>
                    <a:pt x="35720" y="74698"/>
                  </a:cubicBezTo>
                  <a:lnTo>
                    <a:pt x="116773" y="74698"/>
                  </a:lnTo>
                  <a:cubicBezTo>
                    <a:pt x="117992" y="74698"/>
                    <a:pt x="118971" y="73692"/>
                    <a:pt x="118998" y="72500"/>
                  </a:cubicBezTo>
                  <a:cubicBezTo>
                    <a:pt x="119024" y="72368"/>
                    <a:pt x="119051" y="72050"/>
                    <a:pt x="119077" y="71600"/>
                  </a:cubicBezTo>
                  <a:cubicBezTo>
                    <a:pt x="119210" y="69852"/>
                    <a:pt x="119474" y="66251"/>
                    <a:pt x="119474" y="62756"/>
                  </a:cubicBezTo>
                  <a:cubicBezTo>
                    <a:pt x="119474" y="24070"/>
                    <a:pt x="96543" y="53"/>
                    <a:pt x="59605" y="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38" name="Google Shape;1838;p90"/>
            <p:cNvSpPr/>
            <p:nvPr/>
          </p:nvSpPr>
          <p:spPr>
            <a:xfrm>
              <a:off x="1038375" y="6303288"/>
              <a:ext cx="110974" cy="124266"/>
            </a:xfrm>
            <a:custGeom>
              <a:rect b="b" l="l" r="r" t="t"/>
              <a:pathLst>
                <a:path extrusionOk="0" h="124266" w="110974">
                  <a:moveTo>
                    <a:pt x="66516" y="26"/>
                  </a:moveTo>
                  <a:cubicBezTo>
                    <a:pt x="56401" y="26"/>
                    <a:pt x="43638" y="3548"/>
                    <a:pt x="35059" y="13028"/>
                  </a:cubicBezTo>
                  <a:lnTo>
                    <a:pt x="35059" y="5322"/>
                  </a:lnTo>
                  <a:cubicBezTo>
                    <a:pt x="35059" y="4104"/>
                    <a:pt x="34079" y="3098"/>
                    <a:pt x="32834" y="3098"/>
                  </a:cubicBezTo>
                  <a:lnTo>
                    <a:pt x="2251" y="3098"/>
                  </a:lnTo>
                  <a:cubicBezTo>
                    <a:pt x="1006" y="3098"/>
                    <a:pt x="0" y="4104"/>
                    <a:pt x="0" y="5322"/>
                  </a:cubicBezTo>
                  <a:lnTo>
                    <a:pt x="0" y="122043"/>
                  </a:lnTo>
                  <a:cubicBezTo>
                    <a:pt x="0" y="123261"/>
                    <a:pt x="1006" y="124267"/>
                    <a:pt x="2251" y="124267"/>
                  </a:cubicBezTo>
                  <a:lnTo>
                    <a:pt x="33788" y="124267"/>
                  </a:lnTo>
                  <a:cubicBezTo>
                    <a:pt x="35006" y="124267"/>
                    <a:pt x="36012" y="123261"/>
                    <a:pt x="36012" y="122043"/>
                  </a:cubicBezTo>
                  <a:lnTo>
                    <a:pt x="36012" y="54891"/>
                  </a:lnTo>
                  <a:cubicBezTo>
                    <a:pt x="36012" y="43955"/>
                    <a:pt x="42076" y="32914"/>
                    <a:pt x="55606" y="32914"/>
                  </a:cubicBezTo>
                  <a:cubicBezTo>
                    <a:pt x="72447" y="32914"/>
                    <a:pt x="74963" y="46100"/>
                    <a:pt x="74963" y="53938"/>
                  </a:cubicBezTo>
                  <a:lnTo>
                    <a:pt x="74963" y="122016"/>
                  </a:lnTo>
                  <a:cubicBezTo>
                    <a:pt x="74963" y="123234"/>
                    <a:pt x="75969" y="124240"/>
                    <a:pt x="77187" y="124240"/>
                  </a:cubicBezTo>
                  <a:lnTo>
                    <a:pt x="108750" y="124240"/>
                  </a:lnTo>
                  <a:cubicBezTo>
                    <a:pt x="109968" y="124240"/>
                    <a:pt x="110975" y="123234"/>
                    <a:pt x="110975" y="122016"/>
                  </a:cubicBezTo>
                  <a:lnTo>
                    <a:pt x="110975" y="48483"/>
                  </a:lnTo>
                  <a:cubicBezTo>
                    <a:pt x="110975" y="18588"/>
                    <a:pt x="93948" y="0"/>
                    <a:pt x="66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1839" name="Google Shape;1839;p90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2">
    <p:spTree>
      <p:nvGrpSpPr>
        <p:cNvPr id="1840" name="Shape 1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1" name="Google Shape;1841;p91"/>
          <p:cNvGrpSpPr/>
          <p:nvPr/>
        </p:nvGrpSpPr>
        <p:grpSpPr>
          <a:xfrm>
            <a:off x="983" y="-2571"/>
            <a:ext cx="9137704" cy="5142595"/>
            <a:chOff x="1311" y="-3428"/>
            <a:chExt cx="12183605" cy="6856793"/>
          </a:xfrm>
        </p:grpSpPr>
        <p:sp>
          <p:nvSpPr>
            <p:cNvPr id="1842" name="Google Shape;1842;p91"/>
            <p:cNvSpPr/>
            <p:nvPr/>
          </p:nvSpPr>
          <p:spPr>
            <a:xfrm>
              <a:off x="4537758" y="3557268"/>
              <a:ext cx="1355936" cy="1356373"/>
            </a:xfrm>
            <a:custGeom>
              <a:rect b="b" l="l" r="r" t="t"/>
              <a:pathLst>
                <a:path extrusionOk="0" h="1356373" w="1355936">
                  <a:moveTo>
                    <a:pt x="1355936" y="685473"/>
                  </a:moveTo>
                  <a:cubicBezTo>
                    <a:pt x="1355936" y="301206"/>
                    <a:pt x="1058082" y="0"/>
                    <a:pt x="677895" y="0"/>
                  </a:cubicBezTo>
                  <a:cubicBezTo>
                    <a:pt x="297708" y="0"/>
                    <a:pt x="0" y="307763"/>
                    <a:pt x="0" y="685473"/>
                  </a:cubicBezTo>
                  <a:cubicBezTo>
                    <a:pt x="0" y="1063182"/>
                    <a:pt x="310532" y="1356373"/>
                    <a:pt x="677895" y="1356373"/>
                  </a:cubicBezTo>
                  <a:cubicBezTo>
                    <a:pt x="1045259" y="1356373"/>
                    <a:pt x="1355936" y="1055313"/>
                    <a:pt x="1355936" y="685473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43" name="Google Shape;1843;p91"/>
            <p:cNvSpPr/>
            <p:nvPr/>
          </p:nvSpPr>
          <p:spPr>
            <a:xfrm>
              <a:off x="4654772" y="-3283"/>
              <a:ext cx="1123364" cy="3097595"/>
            </a:xfrm>
            <a:custGeom>
              <a:rect b="b" l="l" r="r" t="t"/>
              <a:pathLst>
                <a:path extrusionOk="0" h="3097595" w="1123364">
                  <a:moveTo>
                    <a:pt x="1123365" y="0"/>
                  </a:moveTo>
                  <a:lnTo>
                    <a:pt x="1123365" y="3030856"/>
                  </a:lnTo>
                  <a:cubicBezTo>
                    <a:pt x="1123365" y="3067869"/>
                    <a:pt x="1093638" y="3097596"/>
                    <a:pt x="1056916" y="3097596"/>
                  </a:cubicBezTo>
                  <a:lnTo>
                    <a:pt x="66449" y="3097596"/>
                  </a:lnTo>
                  <a:cubicBezTo>
                    <a:pt x="29727" y="3097596"/>
                    <a:pt x="0" y="3067869"/>
                    <a:pt x="0" y="3030856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44" name="Google Shape;1844;p91"/>
            <p:cNvSpPr/>
            <p:nvPr/>
          </p:nvSpPr>
          <p:spPr>
            <a:xfrm>
              <a:off x="4648944" y="5386361"/>
              <a:ext cx="1132108" cy="1465080"/>
            </a:xfrm>
            <a:custGeom>
              <a:rect b="b" l="l" r="r" t="t"/>
              <a:pathLst>
                <a:path extrusionOk="0" h="1465080" w="1132108">
                  <a:moveTo>
                    <a:pt x="0" y="1465081"/>
                  </a:moveTo>
                  <a:lnTo>
                    <a:pt x="0" y="87141"/>
                  </a:lnTo>
                  <a:cubicBezTo>
                    <a:pt x="0" y="38325"/>
                    <a:pt x="30747" y="0"/>
                    <a:pt x="67032" y="0"/>
                  </a:cubicBezTo>
                  <a:lnTo>
                    <a:pt x="1065076" y="0"/>
                  </a:lnTo>
                  <a:cubicBezTo>
                    <a:pt x="1101361" y="0"/>
                    <a:pt x="1132108" y="38325"/>
                    <a:pt x="1132108" y="87141"/>
                  </a:cubicBezTo>
                  <a:lnTo>
                    <a:pt x="1132108" y="1465081"/>
                  </a:lnTo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45" name="Google Shape;1845;p91"/>
            <p:cNvSpPr/>
            <p:nvPr/>
          </p:nvSpPr>
          <p:spPr>
            <a:xfrm>
              <a:off x="11291937" y="5383738"/>
              <a:ext cx="892833" cy="1467849"/>
            </a:xfrm>
            <a:custGeom>
              <a:rect b="b" l="l" r="r" t="t"/>
              <a:pathLst>
                <a:path extrusionOk="0" h="1467849" w="892833">
                  <a:moveTo>
                    <a:pt x="892833" y="0"/>
                  </a:moveTo>
                  <a:lnTo>
                    <a:pt x="66449" y="0"/>
                  </a:lnTo>
                  <a:cubicBezTo>
                    <a:pt x="29727" y="0"/>
                    <a:pt x="0" y="30310"/>
                    <a:pt x="0" y="66741"/>
                  </a:cubicBezTo>
                  <a:lnTo>
                    <a:pt x="0" y="1467850"/>
                  </a:lnTo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46" name="Google Shape;1846;p91"/>
            <p:cNvSpPr/>
            <p:nvPr/>
          </p:nvSpPr>
          <p:spPr>
            <a:xfrm>
              <a:off x="6313371" y="1590178"/>
              <a:ext cx="1123364" cy="3796183"/>
            </a:xfrm>
            <a:custGeom>
              <a:rect b="b" l="l" r="r" t="t"/>
              <a:pathLst>
                <a:path extrusionOk="0" h="3796183" w="1123364">
                  <a:moveTo>
                    <a:pt x="1123365" y="66012"/>
                  </a:moveTo>
                  <a:cubicBezTo>
                    <a:pt x="1123365" y="29727"/>
                    <a:pt x="1093638" y="0"/>
                    <a:pt x="1056916" y="0"/>
                  </a:cubicBezTo>
                  <a:lnTo>
                    <a:pt x="66595" y="0"/>
                  </a:lnTo>
                  <a:cubicBezTo>
                    <a:pt x="29873" y="0"/>
                    <a:pt x="0" y="29727"/>
                    <a:pt x="0" y="66012"/>
                  </a:cubicBezTo>
                  <a:lnTo>
                    <a:pt x="0" y="3730172"/>
                  </a:lnTo>
                  <a:cubicBezTo>
                    <a:pt x="0" y="3766456"/>
                    <a:pt x="29727" y="3796184"/>
                    <a:pt x="66595" y="3796184"/>
                  </a:cubicBezTo>
                  <a:lnTo>
                    <a:pt x="1056916" y="3796184"/>
                  </a:lnTo>
                  <a:cubicBezTo>
                    <a:pt x="1093638" y="3796184"/>
                    <a:pt x="1123365" y="3766456"/>
                    <a:pt x="1123365" y="3730172"/>
                  </a:cubicBezTo>
                  <a:lnTo>
                    <a:pt x="1123365" y="66012"/>
                  </a:lnTo>
                  <a:close/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47" name="Google Shape;1847;p91"/>
            <p:cNvSpPr/>
            <p:nvPr/>
          </p:nvSpPr>
          <p:spPr>
            <a:xfrm>
              <a:off x="6188925" y="-3283"/>
              <a:ext cx="1355936" cy="1130505"/>
            </a:xfrm>
            <a:custGeom>
              <a:rect b="b" l="l" r="r" t="t"/>
              <a:pathLst>
                <a:path extrusionOk="0" h="1130505" w="1355936">
                  <a:moveTo>
                    <a:pt x="175448" y="0"/>
                  </a:moveTo>
                  <a:cubicBezTo>
                    <a:pt x="66449" y="121677"/>
                    <a:pt x="0" y="282991"/>
                    <a:pt x="0" y="459605"/>
                  </a:cubicBezTo>
                  <a:cubicBezTo>
                    <a:pt x="0" y="823471"/>
                    <a:pt x="310532" y="1130505"/>
                    <a:pt x="677895" y="1130505"/>
                  </a:cubicBezTo>
                  <a:cubicBezTo>
                    <a:pt x="1045259" y="1130505"/>
                    <a:pt x="1355936" y="829445"/>
                    <a:pt x="1355936" y="459605"/>
                  </a:cubicBezTo>
                  <a:cubicBezTo>
                    <a:pt x="1355936" y="281242"/>
                    <a:pt x="1291819" y="120803"/>
                    <a:pt x="1185005" y="0"/>
                  </a:cubicBezTo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48" name="Google Shape;1848;p91"/>
            <p:cNvSpPr/>
            <p:nvPr/>
          </p:nvSpPr>
          <p:spPr>
            <a:xfrm>
              <a:off x="7973573" y="-3283"/>
              <a:ext cx="1123365" cy="3693886"/>
            </a:xfrm>
            <a:custGeom>
              <a:rect b="b" l="l" r="r" t="t"/>
              <a:pathLst>
                <a:path extrusionOk="0" h="3693886" w="1123365">
                  <a:moveTo>
                    <a:pt x="1123365" y="0"/>
                  </a:moveTo>
                  <a:lnTo>
                    <a:pt x="1123365" y="3627875"/>
                  </a:lnTo>
                  <a:cubicBezTo>
                    <a:pt x="1123365" y="3664160"/>
                    <a:pt x="1093638" y="3693887"/>
                    <a:pt x="1056771" y="3693887"/>
                  </a:cubicBezTo>
                  <a:lnTo>
                    <a:pt x="66449" y="3693887"/>
                  </a:lnTo>
                  <a:cubicBezTo>
                    <a:pt x="29727" y="3693887"/>
                    <a:pt x="0" y="3664160"/>
                    <a:pt x="0" y="3627875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49" name="Google Shape;1849;p91"/>
            <p:cNvSpPr/>
            <p:nvPr/>
          </p:nvSpPr>
          <p:spPr>
            <a:xfrm>
              <a:off x="9516469" y="5837368"/>
              <a:ext cx="1355935" cy="1014073"/>
            </a:xfrm>
            <a:custGeom>
              <a:rect b="b" l="l" r="r" t="t"/>
              <a:pathLst>
                <a:path extrusionOk="0" h="1014073" w="1355935">
                  <a:moveTo>
                    <a:pt x="1268649" y="1014074"/>
                  </a:moveTo>
                  <a:cubicBezTo>
                    <a:pt x="1324169" y="916878"/>
                    <a:pt x="1355936" y="804818"/>
                    <a:pt x="1355936" y="685473"/>
                  </a:cubicBezTo>
                  <a:cubicBezTo>
                    <a:pt x="1355936" y="301206"/>
                    <a:pt x="1058082" y="0"/>
                    <a:pt x="677895" y="0"/>
                  </a:cubicBezTo>
                  <a:cubicBezTo>
                    <a:pt x="297708" y="0"/>
                    <a:pt x="0" y="307035"/>
                    <a:pt x="0" y="685473"/>
                  </a:cubicBezTo>
                  <a:cubicBezTo>
                    <a:pt x="0" y="803944"/>
                    <a:pt x="33079" y="916295"/>
                    <a:pt x="90201" y="1014074"/>
                  </a:cubicBezTo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50" name="Google Shape;1850;p91"/>
            <p:cNvSpPr/>
            <p:nvPr/>
          </p:nvSpPr>
          <p:spPr>
            <a:xfrm>
              <a:off x="9632026" y="1590178"/>
              <a:ext cx="1123365" cy="3796183"/>
            </a:xfrm>
            <a:custGeom>
              <a:rect b="b" l="l" r="r" t="t"/>
              <a:pathLst>
                <a:path extrusionOk="0" h="3796183" w="1123365">
                  <a:moveTo>
                    <a:pt x="0" y="3730172"/>
                  </a:moveTo>
                  <a:cubicBezTo>
                    <a:pt x="0" y="3766456"/>
                    <a:pt x="29728" y="3796184"/>
                    <a:pt x="66449" y="3796184"/>
                  </a:cubicBezTo>
                  <a:lnTo>
                    <a:pt x="1056916" y="3796184"/>
                  </a:lnTo>
                  <a:cubicBezTo>
                    <a:pt x="1093638" y="3796184"/>
                    <a:pt x="1123365" y="3766456"/>
                    <a:pt x="1123365" y="3730172"/>
                  </a:cubicBezTo>
                  <a:lnTo>
                    <a:pt x="1123365" y="66012"/>
                  </a:lnTo>
                  <a:cubicBezTo>
                    <a:pt x="1123365" y="29727"/>
                    <a:pt x="1093638" y="0"/>
                    <a:pt x="1056916" y="0"/>
                  </a:cubicBezTo>
                  <a:lnTo>
                    <a:pt x="66449" y="0"/>
                  </a:lnTo>
                  <a:cubicBezTo>
                    <a:pt x="29728" y="0"/>
                    <a:pt x="0" y="29727"/>
                    <a:pt x="0" y="66012"/>
                  </a:cubicBezTo>
                  <a:lnTo>
                    <a:pt x="0" y="3730172"/>
                  </a:lnTo>
                  <a:close/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51" name="Google Shape;1851;p91"/>
            <p:cNvSpPr/>
            <p:nvPr/>
          </p:nvSpPr>
          <p:spPr>
            <a:xfrm>
              <a:off x="9516469" y="-3283"/>
              <a:ext cx="1355935" cy="1125842"/>
            </a:xfrm>
            <a:custGeom>
              <a:rect b="b" l="l" r="r" t="t"/>
              <a:pathLst>
                <a:path extrusionOk="0" h="1125842" w="1355935">
                  <a:moveTo>
                    <a:pt x="171805" y="0"/>
                  </a:moveTo>
                  <a:cubicBezTo>
                    <a:pt x="64992" y="121094"/>
                    <a:pt x="0" y="280659"/>
                    <a:pt x="0" y="455525"/>
                  </a:cubicBezTo>
                  <a:cubicBezTo>
                    <a:pt x="0" y="818662"/>
                    <a:pt x="310532" y="1125842"/>
                    <a:pt x="677895" y="1125842"/>
                  </a:cubicBezTo>
                  <a:cubicBezTo>
                    <a:pt x="1045258" y="1125842"/>
                    <a:pt x="1355936" y="825365"/>
                    <a:pt x="1355936" y="455525"/>
                  </a:cubicBezTo>
                  <a:cubicBezTo>
                    <a:pt x="1355936" y="279056"/>
                    <a:pt x="1293130" y="120220"/>
                    <a:pt x="1188502" y="0"/>
                  </a:cubicBezTo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52" name="Google Shape;1852;p91"/>
            <p:cNvSpPr/>
            <p:nvPr/>
          </p:nvSpPr>
          <p:spPr>
            <a:xfrm>
              <a:off x="11508915" y="4110718"/>
              <a:ext cx="48525" cy="9325"/>
            </a:xfrm>
            <a:custGeom>
              <a:rect b="b" l="l" r="r" t="t"/>
              <a:pathLst>
                <a:path extrusionOk="0" h="9325" w="48525">
                  <a:moveTo>
                    <a:pt x="48525" y="9326"/>
                  </a:moveTo>
                  <a:cubicBezTo>
                    <a:pt x="32351" y="6558"/>
                    <a:pt x="16176" y="349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53" name="Google Shape;1853;p91"/>
            <p:cNvSpPr/>
            <p:nvPr/>
          </p:nvSpPr>
          <p:spPr>
            <a:xfrm>
              <a:off x="11888374" y="2159365"/>
              <a:ext cx="296396" cy="146012"/>
            </a:xfrm>
            <a:custGeom>
              <a:rect b="b" l="l" r="r" t="t"/>
              <a:pathLst>
                <a:path extrusionOk="0" h="146012" w="296396">
                  <a:moveTo>
                    <a:pt x="0" y="0"/>
                  </a:moveTo>
                  <a:cubicBezTo>
                    <a:pt x="62514" y="6266"/>
                    <a:pt x="178363" y="35119"/>
                    <a:pt x="296396" y="146013"/>
                  </a:cubicBezTo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54" name="Google Shape;1854;p91"/>
            <p:cNvSpPr/>
            <p:nvPr/>
          </p:nvSpPr>
          <p:spPr>
            <a:xfrm>
              <a:off x="11557441" y="4047766"/>
              <a:ext cx="627329" cy="90413"/>
            </a:xfrm>
            <a:custGeom>
              <a:rect b="b" l="l" r="r" t="t"/>
              <a:pathLst>
                <a:path extrusionOk="0" h="90413" w="627329">
                  <a:moveTo>
                    <a:pt x="0" y="72278"/>
                  </a:moveTo>
                  <a:cubicBezTo>
                    <a:pt x="234903" y="113080"/>
                    <a:pt x="455961" y="83353"/>
                    <a:pt x="627330" y="0"/>
                  </a:cubicBezTo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55" name="Google Shape;1855;p91"/>
            <p:cNvSpPr/>
            <p:nvPr/>
          </p:nvSpPr>
          <p:spPr>
            <a:xfrm>
              <a:off x="11288263" y="3039871"/>
              <a:ext cx="746737" cy="743174"/>
            </a:xfrm>
            <a:custGeom>
              <a:rect b="b" l="l" r="r" t="t"/>
              <a:pathLst>
                <a:path extrusionOk="0" h="743174" w="746737">
                  <a:moveTo>
                    <a:pt x="188011" y="50507"/>
                  </a:moveTo>
                  <a:cubicBezTo>
                    <a:pt x="9066" y="153532"/>
                    <a:pt x="-53012" y="381294"/>
                    <a:pt x="49285" y="558345"/>
                  </a:cubicBezTo>
                  <a:cubicBezTo>
                    <a:pt x="151581" y="735979"/>
                    <a:pt x="379781" y="796016"/>
                    <a:pt x="558726" y="692409"/>
                  </a:cubicBezTo>
                  <a:cubicBezTo>
                    <a:pt x="737672" y="589384"/>
                    <a:pt x="799749" y="361621"/>
                    <a:pt x="697453" y="184570"/>
                  </a:cubicBezTo>
                  <a:cubicBezTo>
                    <a:pt x="595156" y="6936"/>
                    <a:pt x="366957" y="-52518"/>
                    <a:pt x="188011" y="50507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56" name="Google Shape;1856;p91"/>
            <p:cNvSpPr/>
            <p:nvPr/>
          </p:nvSpPr>
          <p:spPr>
            <a:xfrm>
              <a:off x="11016294" y="2154994"/>
              <a:ext cx="872079" cy="1965049"/>
            </a:xfrm>
            <a:custGeom>
              <a:rect b="b" l="l" r="r" t="t"/>
              <a:pathLst>
                <a:path extrusionOk="0" h="1965049" w="872079">
                  <a:moveTo>
                    <a:pt x="872080" y="4371"/>
                  </a:moveTo>
                  <a:cubicBezTo>
                    <a:pt x="818309" y="-4227"/>
                    <a:pt x="733499" y="-2916"/>
                    <a:pt x="661367" y="34098"/>
                  </a:cubicBezTo>
                  <a:cubicBezTo>
                    <a:pt x="510691" y="112642"/>
                    <a:pt x="482421" y="320003"/>
                    <a:pt x="410872" y="447509"/>
                  </a:cubicBezTo>
                  <a:cubicBezTo>
                    <a:pt x="362638" y="534067"/>
                    <a:pt x="259467" y="670025"/>
                    <a:pt x="197391" y="757166"/>
                  </a:cubicBezTo>
                  <a:cubicBezTo>
                    <a:pt x="113017" y="876075"/>
                    <a:pt x="59975" y="1002124"/>
                    <a:pt x="28791" y="1124967"/>
                  </a:cubicBezTo>
                  <a:cubicBezTo>
                    <a:pt x="-43487" y="1407520"/>
                    <a:pt x="28791" y="1594480"/>
                    <a:pt x="151488" y="1749673"/>
                  </a:cubicBezTo>
                  <a:cubicBezTo>
                    <a:pt x="227554" y="1846141"/>
                    <a:pt x="360744" y="1923373"/>
                    <a:pt x="479069" y="1953101"/>
                  </a:cubicBezTo>
                  <a:cubicBezTo>
                    <a:pt x="499762" y="1958201"/>
                    <a:pt x="520454" y="1962135"/>
                    <a:pt x="541147" y="1965049"/>
                  </a:cubicBezTo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57" name="Google Shape;1857;p91"/>
            <p:cNvSpPr/>
            <p:nvPr/>
          </p:nvSpPr>
          <p:spPr>
            <a:xfrm>
              <a:off x="11888374" y="2159365"/>
              <a:ext cx="296542" cy="404959"/>
            </a:xfrm>
            <a:custGeom>
              <a:rect b="b" l="l" r="r" t="t"/>
              <a:pathLst>
                <a:path extrusionOk="0" h="404959" w="296542">
                  <a:moveTo>
                    <a:pt x="0" y="0"/>
                  </a:moveTo>
                  <a:cubicBezTo>
                    <a:pt x="55956" y="8597"/>
                    <a:pt x="114973" y="46194"/>
                    <a:pt x="156213" y="94427"/>
                  </a:cubicBezTo>
                  <a:cubicBezTo>
                    <a:pt x="232134" y="183900"/>
                    <a:pt x="274392" y="290860"/>
                    <a:pt x="296542" y="404959"/>
                  </a:cubicBezTo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58" name="Google Shape;1858;p91"/>
            <p:cNvSpPr/>
            <p:nvPr/>
          </p:nvSpPr>
          <p:spPr>
            <a:xfrm>
              <a:off x="11557441" y="3860806"/>
              <a:ext cx="627329" cy="265964"/>
            </a:xfrm>
            <a:custGeom>
              <a:rect b="b" l="l" r="r" t="t"/>
              <a:pathLst>
                <a:path extrusionOk="0" h="265964" w="627329">
                  <a:moveTo>
                    <a:pt x="0" y="259238"/>
                  </a:moveTo>
                  <a:cubicBezTo>
                    <a:pt x="241314" y="294211"/>
                    <a:pt x="480588" y="190603"/>
                    <a:pt x="627330" y="0"/>
                  </a:cubicBezTo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59" name="Google Shape;1859;p91"/>
            <p:cNvSpPr/>
            <p:nvPr/>
          </p:nvSpPr>
          <p:spPr>
            <a:xfrm>
              <a:off x="6210055" y="5876859"/>
              <a:ext cx="1313968" cy="976215"/>
            </a:xfrm>
            <a:custGeom>
              <a:rect b="b" l="l" r="r" t="t"/>
              <a:pathLst>
                <a:path extrusionOk="0" h="976215" w="1313968">
                  <a:moveTo>
                    <a:pt x="233445" y="974583"/>
                  </a:moveTo>
                  <a:lnTo>
                    <a:pt x="338948" y="869227"/>
                  </a:lnTo>
                  <a:lnTo>
                    <a:pt x="86704" y="972980"/>
                  </a:lnTo>
                  <a:cubicBezTo>
                    <a:pt x="81895" y="975166"/>
                    <a:pt x="76504" y="972980"/>
                    <a:pt x="74609" y="968463"/>
                  </a:cubicBezTo>
                  <a:lnTo>
                    <a:pt x="24481" y="846057"/>
                  </a:lnTo>
                  <a:cubicBezTo>
                    <a:pt x="22587" y="841540"/>
                    <a:pt x="24772" y="836440"/>
                    <a:pt x="29581" y="834254"/>
                  </a:cubicBezTo>
                  <a:lnTo>
                    <a:pt x="276433" y="732686"/>
                  </a:lnTo>
                  <a:lnTo>
                    <a:pt x="9326" y="732686"/>
                  </a:lnTo>
                  <a:cubicBezTo>
                    <a:pt x="4226" y="732686"/>
                    <a:pt x="0" y="728169"/>
                    <a:pt x="0" y="723069"/>
                  </a:cubicBezTo>
                  <a:lnTo>
                    <a:pt x="0" y="591045"/>
                  </a:lnTo>
                  <a:cubicBezTo>
                    <a:pt x="0" y="585799"/>
                    <a:pt x="4080" y="582156"/>
                    <a:pt x="9326" y="582156"/>
                  </a:cubicBezTo>
                  <a:lnTo>
                    <a:pt x="281825" y="582156"/>
                  </a:lnTo>
                  <a:lnTo>
                    <a:pt x="30164" y="477674"/>
                  </a:lnTo>
                  <a:cubicBezTo>
                    <a:pt x="25355" y="475488"/>
                    <a:pt x="23170" y="470242"/>
                    <a:pt x="25210" y="464996"/>
                  </a:cubicBezTo>
                  <a:lnTo>
                    <a:pt x="75921" y="343465"/>
                  </a:lnTo>
                  <a:cubicBezTo>
                    <a:pt x="77961" y="338947"/>
                    <a:pt x="83353" y="336762"/>
                    <a:pt x="88016" y="338947"/>
                  </a:cubicBezTo>
                  <a:lnTo>
                    <a:pt x="335159" y="441535"/>
                  </a:lnTo>
                  <a:lnTo>
                    <a:pt x="145867" y="252098"/>
                  </a:lnTo>
                  <a:cubicBezTo>
                    <a:pt x="142224" y="248454"/>
                    <a:pt x="142224" y="242480"/>
                    <a:pt x="145867" y="238691"/>
                  </a:cubicBezTo>
                  <a:lnTo>
                    <a:pt x="238983" y="146013"/>
                  </a:lnTo>
                  <a:cubicBezTo>
                    <a:pt x="242626" y="142369"/>
                    <a:pt x="248455" y="142369"/>
                    <a:pt x="252098" y="146013"/>
                  </a:cubicBezTo>
                  <a:lnTo>
                    <a:pt x="444304" y="337927"/>
                  </a:lnTo>
                  <a:lnTo>
                    <a:pt x="340988" y="86704"/>
                  </a:lnTo>
                  <a:cubicBezTo>
                    <a:pt x="339093" y="81458"/>
                    <a:pt x="341279" y="76358"/>
                    <a:pt x="346088" y="74900"/>
                  </a:cubicBezTo>
                  <a:lnTo>
                    <a:pt x="467911" y="24481"/>
                  </a:lnTo>
                  <a:cubicBezTo>
                    <a:pt x="472720" y="22295"/>
                    <a:pt x="478111" y="24481"/>
                    <a:pt x="480006" y="29727"/>
                  </a:cubicBezTo>
                  <a:lnTo>
                    <a:pt x="582011" y="277016"/>
                  </a:lnTo>
                  <a:lnTo>
                    <a:pt x="582011" y="9617"/>
                  </a:lnTo>
                  <a:cubicBezTo>
                    <a:pt x="582011" y="4371"/>
                    <a:pt x="586091" y="0"/>
                    <a:pt x="591337" y="0"/>
                  </a:cubicBezTo>
                  <a:lnTo>
                    <a:pt x="723069" y="0"/>
                  </a:lnTo>
                  <a:cubicBezTo>
                    <a:pt x="728169" y="0"/>
                    <a:pt x="732395" y="4517"/>
                    <a:pt x="732395" y="9617"/>
                  </a:cubicBezTo>
                  <a:lnTo>
                    <a:pt x="732395" y="281388"/>
                  </a:lnTo>
                  <a:lnTo>
                    <a:pt x="837023" y="30456"/>
                  </a:lnTo>
                  <a:cubicBezTo>
                    <a:pt x="839063" y="25209"/>
                    <a:pt x="844454" y="23024"/>
                    <a:pt x="849117" y="25209"/>
                  </a:cubicBezTo>
                  <a:lnTo>
                    <a:pt x="970649" y="75629"/>
                  </a:lnTo>
                  <a:cubicBezTo>
                    <a:pt x="975312" y="77815"/>
                    <a:pt x="977644" y="83061"/>
                    <a:pt x="975603" y="88161"/>
                  </a:cubicBezTo>
                  <a:lnTo>
                    <a:pt x="872579" y="335013"/>
                  </a:lnTo>
                  <a:lnTo>
                    <a:pt x="1061871" y="146013"/>
                  </a:lnTo>
                  <a:cubicBezTo>
                    <a:pt x="1065514" y="142369"/>
                    <a:pt x="1071488" y="142369"/>
                    <a:pt x="1074985" y="146013"/>
                  </a:cubicBezTo>
                  <a:lnTo>
                    <a:pt x="1168247" y="238691"/>
                  </a:lnTo>
                  <a:cubicBezTo>
                    <a:pt x="1171890" y="242334"/>
                    <a:pt x="1171890" y="248309"/>
                    <a:pt x="1168247" y="252098"/>
                  </a:cubicBezTo>
                  <a:lnTo>
                    <a:pt x="975895" y="444595"/>
                  </a:lnTo>
                  <a:lnTo>
                    <a:pt x="1227410" y="341133"/>
                  </a:lnTo>
                  <a:cubicBezTo>
                    <a:pt x="1232219" y="338947"/>
                    <a:pt x="1237610" y="341133"/>
                    <a:pt x="1239505" y="346379"/>
                  </a:cubicBezTo>
                  <a:lnTo>
                    <a:pt x="1289632" y="467911"/>
                  </a:lnTo>
                  <a:cubicBezTo>
                    <a:pt x="1291673" y="472428"/>
                    <a:pt x="1289342" y="478257"/>
                    <a:pt x="1284533" y="479714"/>
                  </a:cubicBezTo>
                  <a:lnTo>
                    <a:pt x="1035786" y="582010"/>
                  </a:lnTo>
                  <a:lnTo>
                    <a:pt x="1304642" y="582010"/>
                  </a:lnTo>
                  <a:cubicBezTo>
                    <a:pt x="1309742" y="582010"/>
                    <a:pt x="1313968" y="585653"/>
                    <a:pt x="1313968" y="590899"/>
                  </a:cubicBezTo>
                  <a:lnTo>
                    <a:pt x="1313968" y="722923"/>
                  </a:lnTo>
                  <a:cubicBezTo>
                    <a:pt x="1313968" y="728169"/>
                    <a:pt x="1309888" y="731812"/>
                    <a:pt x="1304642" y="731812"/>
                  </a:cubicBezTo>
                  <a:lnTo>
                    <a:pt x="1031269" y="731812"/>
                  </a:lnTo>
                  <a:lnTo>
                    <a:pt x="1283658" y="837168"/>
                  </a:lnTo>
                  <a:cubicBezTo>
                    <a:pt x="1288467" y="838625"/>
                    <a:pt x="1290653" y="844600"/>
                    <a:pt x="1288613" y="848971"/>
                  </a:cubicBezTo>
                  <a:lnTo>
                    <a:pt x="1238047" y="970503"/>
                  </a:lnTo>
                  <a:cubicBezTo>
                    <a:pt x="1237319" y="972106"/>
                    <a:pt x="1236153" y="973272"/>
                    <a:pt x="1234696" y="974292"/>
                  </a:cubicBezTo>
                  <a:cubicBezTo>
                    <a:pt x="1232219" y="976040"/>
                    <a:pt x="1229013" y="976769"/>
                    <a:pt x="1225953" y="975749"/>
                  </a:cubicBezTo>
                  <a:lnTo>
                    <a:pt x="1222455" y="974292"/>
                  </a:lnTo>
                  <a:lnTo>
                    <a:pt x="979538" y="873015"/>
                  </a:lnTo>
                  <a:lnTo>
                    <a:pt x="1080814" y="974292"/>
                  </a:lnTo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60" name="Google Shape;1860;p91"/>
            <p:cNvSpPr/>
            <p:nvPr/>
          </p:nvSpPr>
          <p:spPr>
            <a:xfrm>
              <a:off x="1311" y="1590178"/>
              <a:ext cx="810355" cy="3796183"/>
            </a:xfrm>
            <a:custGeom>
              <a:rect b="b" l="l" r="r" t="t"/>
              <a:pathLst>
                <a:path extrusionOk="0" h="3796183" w="810355">
                  <a:moveTo>
                    <a:pt x="0" y="3796184"/>
                  </a:moveTo>
                  <a:lnTo>
                    <a:pt x="743907" y="3796184"/>
                  </a:lnTo>
                  <a:cubicBezTo>
                    <a:pt x="780629" y="3796184"/>
                    <a:pt x="810356" y="3766456"/>
                    <a:pt x="810356" y="3730172"/>
                  </a:cubicBezTo>
                  <a:lnTo>
                    <a:pt x="810356" y="66012"/>
                  </a:lnTo>
                  <a:cubicBezTo>
                    <a:pt x="810356" y="29727"/>
                    <a:pt x="780629" y="0"/>
                    <a:pt x="743907" y="0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61" name="Google Shape;1861;p91"/>
            <p:cNvSpPr/>
            <p:nvPr/>
          </p:nvSpPr>
          <p:spPr>
            <a:xfrm>
              <a:off x="1311" y="-3428"/>
              <a:ext cx="918480" cy="1130505"/>
            </a:xfrm>
            <a:custGeom>
              <a:rect b="b" l="l" r="r" t="t"/>
              <a:pathLst>
                <a:path extrusionOk="0" h="1130505" w="918480">
                  <a:moveTo>
                    <a:pt x="0" y="1085186"/>
                  </a:moveTo>
                  <a:cubicBezTo>
                    <a:pt x="75192" y="1114476"/>
                    <a:pt x="156359" y="1130505"/>
                    <a:pt x="240440" y="1130505"/>
                  </a:cubicBezTo>
                  <a:cubicBezTo>
                    <a:pt x="614215" y="1130505"/>
                    <a:pt x="918481" y="829445"/>
                    <a:pt x="918481" y="459605"/>
                  </a:cubicBezTo>
                  <a:cubicBezTo>
                    <a:pt x="918481" y="281242"/>
                    <a:pt x="854364" y="120803"/>
                    <a:pt x="747550" y="0"/>
                  </a:cubicBezTo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62" name="Google Shape;1862;p91"/>
            <p:cNvSpPr/>
            <p:nvPr/>
          </p:nvSpPr>
          <p:spPr>
            <a:xfrm>
              <a:off x="1348504" y="-3283"/>
              <a:ext cx="1123364" cy="3693886"/>
            </a:xfrm>
            <a:custGeom>
              <a:rect b="b" l="l" r="r" t="t"/>
              <a:pathLst>
                <a:path extrusionOk="0" h="3693886" w="1123364">
                  <a:moveTo>
                    <a:pt x="1123365" y="0"/>
                  </a:moveTo>
                  <a:lnTo>
                    <a:pt x="1123365" y="3627875"/>
                  </a:lnTo>
                  <a:cubicBezTo>
                    <a:pt x="1123365" y="3664160"/>
                    <a:pt x="1093638" y="3693887"/>
                    <a:pt x="1056770" y="3693887"/>
                  </a:cubicBezTo>
                  <a:lnTo>
                    <a:pt x="66449" y="3693887"/>
                  </a:lnTo>
                  <a:cubicBezTo>
                    <a:pt x="29727" y="3693887"/>
                    <a:pt x="0" y="3664160"/>
                    <a:pt x="0" y="3627875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63" name="Google Shape;1863;p91"/>
            <p:cNvSpPr/>
            <p:nvPr/>
          </p:nvSpPr>
          <p:spPr>
            <a:xfrm>
              <a:off x="2891400" y="5837368"/>
              <a:ext cx="1355935" cy="1014073"/>
            </a:xfrm>
            <a:custGeom>
              <a:rect b="b" l="l" r="r" t="t"/>
              <a:pathLst>
                <a:path extrusionOk="0" h="1014073" w="1355935">
                  <a:moveTo>
                    <a:pt x="1268649" y="1014074"/>
                  </a:moveTo>
                  <a:cubicBezTo>
                    <a:pt x="1324169" y="916878"/>
                    <a:pt x="1355936" y="804818"/>
                    <a:pt x="1355936" y="685473"/>
                  </a:cubicBezTo>
                  <a:cubicBezTo>
                    <a:pt x="1355936" y="301206"/>
                    <a:pt x="1058082" y="0"/>
                    <a:pt x="677895" y="0"/>
                  </a:cubicBezTo>
                  <a:cubicBezTo>
                    <a:pt x="297709" y="0"/>
                    <a:pt x="0" y="307035"/>
                    <a:pt x="0" y="685473"/>
                  </a:cubicBezTo>
                  <a:cubicBezTo>
                    <a:pt x="0" y="803944"/>
                    <a:pt x="33079" y="916295"/>
                    <a:pt x="90201" y="1014074"/>
                  </a:cubicBezTo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64" name="Google Shape;1864;p91"/>
            <p:cNvSpPr/>
            <p:nvPr/>
          </p:nvSpPr>
          <p:spPr>
            <a:xfrm>
              <a:off x="3006957" y="1590178"/>
              <a:ext cx="1123364" cy="3796183"/>
            </a:xfrm>
            <a:custGeom>
              <a:rect b="b" l="l" r="r" t="t"/>
              <a:pathLst>
                <a:path extrusionOk="0" h="3796183" w="1123364">
                  <a:moveTo>
                    <a:pt x="0" y="3730172"/>
                  </a:moveTo>
                  <a:cubicBezTo>
                    <a:pt x="0" y="3766456"/>
                    <a:pt x="29727" y="3796184"/>
                    <a:pt x="66449" y="3796184"/>
                  </a:cubicBezTo>
                  <a:lnTo>
                    <a:pt x="1056916" y="3796184"/>
                  </a:lnTo>
                  <a:cubicBezTo>
                    <a:pt x="1093638" y="3796184"/>
                    <a:pt x="1123365" y="3766456"/>
                    <a:pt x="1123365" y="3730172"/>
                  </a:cubicBezTo>
                  <a:lnTo>
                    <a:pt x="1123365" y="66012"/>
                  </a:lnTo>
                  <a:cubicBezTo>
                    <a:pt x="1123365" y="29727"/>
                    <a:pt x="1093638" y="0"/>
                    <a:pt x="1056916" y="0"/>
                  </a:cubicBezTo>
                  <a:lnTo>
                    <a:pt x="66449" y="0"/>
                  </a:lnTo>
                  <a:cubicBezTo>
                    <a:pt x="29727" y="0"/>
                    <a:pt x="0" y="29727"/>
                    <a:pt x="0" y="66012"/>
                  </a:cubicBezTo>
                  <a:lnTo>
                    <a:pt x="0" y="3730172"/>
                  </a:lnTo>
                  <a:close/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65" name="Google Shape;1865;p91"/>
            <p:cNvSpPr/>
            <p:nvPr/>
          </p:nvSpPr>
          <p:spPr>
            <a:xfrm>
              <a:off x="2891400" y="-3283"/>
              <a:ext cx="1355935" cy="1125842"/>
            </a:xfrm>
            <a:custGeom>
              <a:rect b="b" l="l" r="r" t="t"/>
              <a:pathLst>
                <a:path extrusionOk="0" h="1125842" w="1355935">
                  <a:moveTo>
                    <a:pt x="171805" y="0"/>
                  </a:moveTo>
                  <a:cubicBezTo>
                    <a:pt x="64992" y="121094"/>
                    <a:pt x="0" y="280659"/>
                    <a:pt x="0" y="455525"/>
                  </a:cubicBezTo>
                  <a:cubicBezTo>
                    <a:pt x="0" y="818662"/>
                    <a:pt x="310532" y="1125842"/>
                    <a:pt x="677895" y="1125842"/>
                  </a:cubicBezTo>
                  <a:cubicBezTo>
                    <a:pt x="1045258" y="1125842"/>
                    <a:pt x="1355936" y="825365"/>
                    <a:pt x="1355936" y="455525"/>
                  </a:cubicBezTo>
                  <a:cubicBezTo>
                    <a:pt x="1355936" y="279056"/>
                    <a:pt x="1293130" y="120220"/>
                    <a:pt x="1188503" y="0"/>
                  </a:cubicBezTo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66" name="Google Shape;1866;p91"/>
            <p:cNvSpPr/>
            <p:nvPr/>
          </p:nvSpPr>
          <p:spPr>
            <a:xfrm>
              <a:off x="1687014" y="4073559"/>
              <a:ext cx="1034492" cy="1979199"/>
            </a:xfrm>
            <a:custGeom>
              <a:rect b="b" l="l" r="r" t="t"/>
              <a:pathLst>
                <a:path extrusionOk="0" h="1979199" w="1034492">
                  <a:moveTo>
                    <a:pt x="379604" y="0"/>
                  </a:moveTo>
                  <a:cubicBezTo>
                    <a:pt x="446198" y="6557"/>
                    <a:pt x="573122" y="38907"/>
                    <a:pt x="698879" y="168454"/>
                  </a:cubicBezTo>
                  <a:cubicBezTo>
                    <a:pt x="808607" y="281970"/>
                    <a:pt x="838626" y="429295"/>
                    <a:pt x="861504" y="548203"/>
                  </a:cubicBezTo>
                  <a:cubicBezTo>
                    <a:pt x="892251" y="708059"/>
                    <a:pt x="894146" y="717240"/>
                    <a:pt x="939756" y="873744"/>
                  </a:cubicBezTo>
                  <a:cubicBezTo>
                    <a:pt x="959574" y="941796"/>
                    <a:pt x="1000376" y="1030832"/>
                    <a:pt x="1017426" y="1119430"/>
                  </a:cubicBezTo>
                  <a:cubicBezTo>
                    <a:pt x="1034184" y="1205260"/>
                    <a:pt x="1039284" y="1293713"/>
                    <a:pt x="1029666" y="1380854"/>
                  </a:cubicBezTo>
                  <a:cubicBezTo>
                    <a:pt x="1021214" y="1458815"/>
                    <a:pt x="1002125" y="1534007"/>
                    <a:pt x="967735" y="1607305"/>
                  </a:cubicBezTo>
                  <a:cubicBezTo>
                    <a:pt x="832651" y="1894521"/>
                    <a:pt x="435415" y="2044468"/>
                    <a:pt x="0" y="1951935"/>
                  </a:cubicBezTo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67" name="Google Shape;1867;p91"/>
            <p:cNvSpPr/>
            <p:nvPr/>
          </p:nvSpPr>
          <p:spPr>
            <a:xfrm>
              <a:off x="1466507" y="4954371"/>
              <a:ext cx="746737" cy="743176"/>
            </a:xfrm>
            <a:custGeom>
              <a:rect b="b" l="l" r="r" t="t"/>
              <a:pathLst>
                <a:path extrusionOk="0" h="743176" w="746737">
                  <a:moveTo>
                    <a:pt x="188012" y="50346"/>
                  </a:moveTo>
                  <a:cubicBezTo>
                    <a:pt x="9066" y="153954"/>
                    <a:pt x="-53011" y="381133"/>
                    <a:pt x="49285" y="558767"/>
                  </a:cubicBezTo>
                  <a:cubicBezTo>
                    <a:pt x="151581" y="735673"/>
                    <a:pt x="379781" y="795856"/>
                    <a:pt x="558726" y="692831"/>
                  </a:cubicBezTo>
                  <a:cubicBezTo>
                    <a:pt x="737672" y="589223"/>
                    <a:pt x="799749" y="362043"/>
                    <a:pt x="697453" y="184409"/>
                  </a:cubicBezTo>
                  <a:cubicBezTo>
                    <a:pt x="595157" y="7504"/>
                    <a:pt x="366957" y="-52679"/>
                    <a:pt x="188012" y="50346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68" name="Google Shape;1868;p91"/>
            <p:cNvSpPr/>
            <p:nvPr/>
          </p:nvSpPr>
          <p:spPr>
            <a:xfrm>
              <a:off x="1194538" y="4069205"/>
              <a:ext cx="1315606" cy="1971891"/>
            </a:xfrm>
            <a:custGeom>
              <a:rect b="b" l="l" r="r" t="t"/>
              <a:pathLst>
                <a:path extrusionOk="0" h="1971891" w="1315606">
                  <a:moveTo>
                    <a:pt x="872080" y="4354"/>
                  </a:moveTo>
                  <a:cubicBezTo>
                    <a:pt x="818309" y="-4244"/>
                    <a:pt x="733499" y="-2932"/>
                    <a:pt x="661221" y="34663"/>
                  </a:cubicBezTo>
                  <a:cubicBezTo>
                    <a:pt x="510691" y="112624"/>
                    <a:pt x="482275" y="319985"/>
                    <a:pt x="410872" y="448074"/>
                  </a:cubicBezTo>
                  <a:cubicBezTo>
                    <a:pt x="362638" y="533904"/>
                    <a:pt x="259468" y="670008"/>
                    <a:pt x="197390" y="757149"/>
                  </a:cubicBezTo>
                  <a:cubicBezTo>
                    <a:pt x="113018" y="876058"/>
                    <a:pt x="59975" y="1002107"/>
                    <a:pt x="28791" y="1124950"/>
                  </a:cubicBezTo>
                  <a:cubicBezTo>
                    <a:pt x="-43487" y="1408232"/>
                    <a:pt x="28791" y="1595046"/>
                    <a:pt x="151488" y="1749656"/>
                  </a:cubicBezTo>
                  <a:cubicBezTo>
                    <a:pt x="227555" y="1846124"/>
                    <a:pt x="360744" y="1923939"/>
                    <a:pt x="478924" y="1953083"/>
                  </a:cubicBezTo>
                  <a:cubicBezTo>
                    <a:pt x="791496" y="2029733"/>
                    <a:pt x="1113831" y="1865942"/>
                    <a:pt x="1248332" y="1574063"/>
                  </a:cubicBezTo>
                  <a:cubicBezTo>
                    <a:pt x="1306183" y="1447868"/>
                    <a:pt x="1320318" y="1315262"/>
                    <a:pt x="1314344" y="1179158"/>
                  </a:cubicBezTo>
                  <a:cubicBezTo>
                    <a:pt x="1309972" y="1082691"/>
                    <a:pt x="1279516" y="932889"/>
                    <a:pt x="1253724" y="840356"/>
                  </a:cubicBezTo>
                  <a:cubicBezTo>
                    <a:pt x="1210590" y="684580"/>
                    <a:pt x="1199515" y="579515"/>
                    <a:pt x="1170662" y="420388"/>
                  </a:cubicBezTo>
                  <a:cubicBezTo>
                    <a:pt x="1149241" y="302207"/>
                    <a:pt x="1106545" y="191314"/>
                    <a:pt x="1028293" y="99510"/>
                  </a:cubicBezTo>
                  <a:cubicBezTo>
                    <a:pt x="987199" y="50693"/>
                    <a:pt x="928037" y="13680"/>
                    <a:pt x="872080" y="4354"/>
                  </a:cubicBezTo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69" name="Google Shape;1869;p91"/>
            <p:cNvSpPr/>
            <p:nvPr/>
          </p:nvSpPr>
          <p:spPr>
            <a:xfrm>
              <a:off x="1311" y="5877150"/>
              <a:ext cx="897496" cy="976215"/>
            </a:xfrm>
            <a:custGeom>
              <a:rect b="b" l="l" r="r" t="t"/>
              <a:pathLst>
                <a:path extrusionOk="0" h="976215" w="897496">
                  <a:moveTo>
                    <a:pt x="664343" y="974292"/>
                  </a:moveTo>
                  <a:lnTo>
                    <a:pt x="563067" y="873016"/>
                  </a:lnTo>
                  <a:lnTo>
                    <a:pt x="805984" y="974292"/>
                  </a:lnTo>
                  <a:lnTo>
                    <a:pt x="809481" y="975749"/>
                  </a:lnTo>
                  <a:cubicBezTo>
                    <a:pt x="812542" y="976769"/>
                    <a:pt x="815747" y="976041"/>
                    <a:pt x="818225" y="974292"/>
                  </a:cubicBezTo>
                  <a:cubicBezTo>
                    <a:pt x="819682" y="973272"/>
                    <a:pt x="820848" y="972106"/>
                    <a:pt x="821576" y="970503"/>
                  </a:cubicBezTo>
                  <a:lnTo>
                    <a:pt x="872142" y="848972"/>
                  </a:lnTo>
                  <a:cubicBezTo>
                    <a:pt x="874182" y="844455"/>
                    <a:pt x="871850" y="838625"/>
                    <a:pt x="867187" y="837169"/>
                  </a:cubicBezTo>
                  <a:lnTo>
                    <a:pt x="614798" y="731812"/>
                  </a:lnTo>
                  <a:lnTo>
                    <a:pt x="888171" y="731812"/>
                  </a:lnTo>
                  <a:cubicBezTo>
                    <a:pt x="893271" y="731812"/>
                    <a:pt x="897497" y="728169"/>
                    <a:pt x="897497" y="722923"/>
                  </a:cubicBezTo>
                  <a:lnTo>
                    <a:pt x="897497" y="590899"/>
                  </a:lnTo>
                  <a:cubicBezTo>
                    <a:pt x="897497" y="585654"/>
                    <a:pt x="893417" y="582011"/>
                    <a:pt x="888171" y="582011"/>
                  </a:cubicBezTo>
                  <a:lnTo>
                    <a:pt x="619315" y="582011"/>
                  </a:lnTo>
                  <a:lnTo>
                    <a:pt x="868061" y="479714"/>
                  </a:lnTo>
                  <a:cubicBezTo>
                    <a:pt x="872870" y="478257"/>
                    <a:pt x="875056" y="472283"/>
                    <a:pt x="873162" y="467911"/>
                  </a:cubicBezTo>
                  <a:lnTo>
                    <a:pt x="823033" y="346379"/>
                  </a:lnTo>
                  <a:cubicBezTo>
                    <a:pt x="821139" y="341133"/>
                    <a:pt x="815747" y="338948"/>
                    <a:pt x="810939" y="341133"/>
                  </a:cubicBezTo>
                  <a:lnTo>
                    <a:pt x="559424" y="444596"/>
                  </a:lnTo>
                  <a:lnTo>
                    <a:pt x="751776" y="252098"/>
                  </a:lnTo>
                  <a:cubicBezTo>
                    <a:pt x="755419" y="248454"/>
                    <a:pt x="755419" y="242480"/>
                    <a:pt x="751776" y="238691"/>
                  </a:cubicBezTo>
                  <a:lnTo>
                    <a:pt x="658514" y="146013"/>
                  </a:lnTo>
                  <a:cubicBezTo>
                    <a:pt x="655017" y="142369"/>
                    <a:pt x="649042" y="142369"/>
                    <a:pt x="645399" y="146013"/>
                  </a:cubicBezTo>
                  <a:lnTo>
                    <a:pt x="456107" y="335013"/>
                  </a:lnTo>
                  <a:lnTo>
                    <a:pt x="559132" y="88161"/>
                  </a:lnTo>
                  <a:cubicBezTo>
                    <a:pt x="561172" y="82915"/>
                    <a:pt x="558841" y="77815"/>
                    <a:pt x="554178" y="75629"/>
                  </a:cubicBezTo>
                  <a:lnTo>
                    <a:pt x="432646" y="25210"/>
                  </a:lnTo>
                  <a:cubicBezTo>
                    <a:pt x="427838" y="23024"/>
                    <a:pt x="422446" y="25210"/>
                    <a:pt x="420551" y="30456"/>
                  </a:cubicBezTo>
                  <a:lnTo>
                    <a:pt x="315924" y="281388"/>
                  </a:lnTo>
                  <a:lnTo>
                    <a:pt x="315924" y="9618"/>
                  </a:lnTo>
                  <a:cubicBezTo>
                    <a:pt x="315924" y="4371"/>
                    <a:pt x="311843" y="0"/>
                    <a:pt x="306597" y="0"/>
                  </a:cubicBezTo>
                  <a:lnTo>
                    <a:pt x="174865" y="0"/>
                  </a:lnTo>
                  <a:cubicBezTo>
                    <a:pt x="169765" y="0"/>
                    <a:pt x="165539" y="4517"/>
                    <a:pt x="165539" y="9618"/>
                  </a:cubicBezTo>
                  <a:lnTo>
                    <a:pt x="165539" y="277016"/>
                  </a:lnTo>
                  <a:lnTo>
                    <a:pt x="63534" y="29727"/>
                  </a:lnTo>
                  <a:cubicBezTo>
                    <a:pt x="61640" y="24481"/>
                    <a:pt x="56248" y="22295"/>
                    <a:pt x="51440" y="24481"/>
                  </a:cubicBezTo>
                  <a:lnTo>
                    <a:pt x="0" y="45756"/>
                  </a:lnTo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70" name="Google Shape;1870;p91"/>
            <p:cNvSpPr/>
            <p:nvPr/>
          </p:nvSpPr>
          <p:spPr>
            <a:xfrm>
              <a:off x="11291791" y="5383738"/>
              <a:ext cx="892979" cy="1467704"/>
            </a:xfrm>
            <a:custGeom>
              <a:rect b="b" l="l" r="r" t="t"/>
              <a:pathLst>
                <a:path extrusionOk="0" h="1467704" w="892979">
                  <a:moveTo>
                    <a:pt x="892979" y="0"/>
                  </a:moveTo>
                  <a:lnTo>
                    <a:pt x="892979" y="1467704"/>
                  </a:lnTo>
                  <a:lnTo>
                    <a:pt x="0" y="1467704"/>
                  </a:lnTo>
                </a:path>
              </a:pathLst>
            </a:custGeom>
            <a:noFill/>
            <a:ln cap="flat" cmpd="sng" w="9525">
              <a:solidFill>
                <a:srgbClr val="CCCCCC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grpSp>
        <p:nvGrpSpPr>
          <p:cNvPr id="1871" name="Google Shape;1871;p91"/>
          <p:cNvGrpSpPr/>
          <p:nvPr/>
        </p:nvGrpSpPr>
        <p:grpSpPr>
          <a:xfrm>
            <a:off x="5857309" y="3045742"/>
            <a:ext cx="1152379" cy="1507283"/>
            <a:chOff x="7418030" y="3606903"/>
            <a:chExt cx="991806" cy="1297257"/>
          </a:xfrm>
        </p:grpSpPr>
        <p:sp>
          <p:nvSpPr>
            <p:cNvPr id="1872" name="Google Shape;1872;p91"/>
            <p:cNvSpPr/>
            <p:nvPr/>
          </p:nvSpPr>
          <p:spPr>
            <a:xfrm>
              <a:off x="7423265" y="3611358"/>
              <a:ext cx="986571" cy="1292802"/>
            </a:xfrm>
            <a:custGeom>
              <a:rect b="b" l="l" r="r" t="t"/>
              <a:pathLst>
                <a:path extrusionOk="0" h="1292802" w="986571">
                  <a:moveTo>
                    <a:pt x="30219" y="684599"/>
                  </a:moveTo>
                  <a:cubicBezTo>
                    <a:pt x="58603" y="601160"/>
                    <a:pt x="102799" y="526008"/>
                    <a:pt x="154901" y="455047"/>
                  </a:cubicBezTo>
                  <a:cubicBezTo>
                    <a:pt x="196525" y="398278"/>
                    <a:pt x="227672" y="345795"/>
                    <a:pt x="267677" y="287883"/>
                  </a:cubicBezTo>
                  <a:cubicBezTo>
                    <a:pt x="297681" y="244544"/>
                    <a:pt x="304825" y="183775"/>
                    <a:pt x="330256" y="139293"/>
                  </a:cubicBezTo>
                  <a:cubicBezTo>
                    <a:pt x="361594" y="84524"/>
                    <a:pt x="376548" y="35185"/>
                    <a:pt x="452557" y="11848"/>
                  </a:cubicBezTo>
                  <a:cubicBezTo>
                    <a:pt x="482466" y="-2915"/>
                    <a:pt x="523233" y="-1010"/>
                    <a:pt x="557047" y="2419"/>
                  </a:cubicBezTo>
                  <a:cubicBezTo>
                    <a:pt x="628675" y="8038"/>
                    <a:pt x="701731" y="41566"/>
                    <a:pt x="764406" y="104146"/>
                  </a:cubicBezTo>
                  <a:cubicBezTo>
                    <a:pt x="814126" y="153866"/>
                    <a:pt x="838701" y="225399"/>
                    <a:pt x="862228" y="302551"/>
                  </a:cubicBezTo>
                  <a:cubicBezTo>
                    <a:pt x="882421" y="406660"/>
                    <a:pt x="894803" y="475240"/>
                    <a:pt x="924712" y="577157"/>
                  </a:cubicBezTo>
                  <a:cubicBezTo>
                    <a:pt x="937761" y="621639"/>
                    <a:pt x="964336" y="680313"/>
                    <a:pt x="975575" y="737844"/>
                  </a:cubicBezTo>
                  <a:cubicBezTo>
                    <a:pt x="986624" y="794137"/>
                    <a:pt x="989577" y="852906"/>
                    <a:pt x="983386" y="909961"/>
                  </a:cubicBezTo>
                  <a:cubicBezTo>
                    <a:pt x="977956" y="960538"/>
                    <a:pt x="961002" y="1012545"/>
                    <a:pt x="938523" y="1060265"/>
                  </a:cubicBezTo>
                  <a:cubicBezTo>
                    <a:pt x="864228" y="1183995"/>
                    <a:pt x="629151" y="1332490"/>
                    <a:pt x="369214" y="1283055"/>
                  </a:cubicBezTo>
                  <a:cubicBezTo>
                    <a:pt x="350164" y="1280293"/>
                    <a:pt x="337210" y="1274863"/>
                    <a:pt x="319684" y="1270672"/>
                  </a:cubicBezTo>
                  <a:cubicBezTo>
                    <a:pt x="239578" y="1251051"/>
                    <a:pt x="172808" y="1215713"/>
                    <a:pt x="116515" y="1156182"/>
                  </a:cubicBezTo>
                  <a:cubicBezTo>
                    <a:pt x="-51125" y="978826"/>
                    <a:pt x="3549" y="762704"/>
                    <a:pt x="30219" y="684599"/>
                  </a:cubicBezTo>
                  <a:close/>
                </a:path>
              </a:pathLst>
            </a:custGeom>
            <a:solidFill>
              <a:srgbClr val="213F3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73" name="Google Shape;1873;p91"/>
            <p:cNvSpPr/>
            <p:nvPr/>
          </p:nvSpPr>
          <p:spPr>
            <a:xfrm>
              <a:off x="7418030" y="3606903"/>
              <a:ext cx="854291" cy="1280435"/>
            </a:xfrm>
            <a:custGeom>
              <a:rect b="b" l="l" r="r" t="t"/>
              <a:pathLst>
                <a:path extrusionOk="0" h="1280435" w="854291">
                  <a:moveTo>
                    <a:pt x="311107" y="1268174"/>
                  </a:moveTo>
                  <a:cubicBezTo>
                    <a:pt x="234335" y="1249219"/>
                    <a:pt x="147848" y="1198641"/>
                    <a:pt x="98414" y="1136253"/>
                  </a:cubicBezTo>
                  <a:cubicBezTo>
                    <a:pt x="18785" y="1035573"/>
                    <a:pt x="-28269" y="914225"/>
                    <a:pt x="18689" y="730392"/>
                  </a:cubicBezTo>
                  <a:cubicBezTo>
                    <a:pt x="46026" y="623141"/>
                    <a:pt x="73363" y="568848"/>
                    <a:pt x="128132" y="491791"/>
                  </a:cubicBezTo>
                  <a:cubicBezTo>
                    <a:pt x="168422" y="435117"/>
                    <a:pt x="235383" y="346821"/>
                    <a:pt x="266720" y="290814"/>
                  </a:cubicBezTo>
                  <a:cubicBezTo>
                    <a:pt x="313202" y="207756"/>
                    <a:pt x="331586" y="73263"/>
                    <a:pt x="429312" y="22399"/>
                  </a:cubicBezTo>
                  <a:cubicBezTo>
                    <a:pt x="476270" y="-1985"/>
                    <a:pt x="531420" y="-2747"/>
                    <a:pt x="566282" y="2873"/>
                  </a:cubicBezTo>
                  <a:cubicBezTo>
                    <a:pt x="602572" y="8683"/>
                    <a:pt x="640958" y="33067"/>
                    <a:pt x="667628" y="64404"/>
                  </a:cubicBezTo>
                  <a:cubicBezTo>
                    <a:pt x="718491" y="124126"/>
                    <a:pt x="746209" y="196135"/>
                    <a:pt x="760115" y="273097"/>
                  </a:cubicBezTo>
                  <a:cubicBezTo>
                    <a:pt x="778880" y="376443"/>
                    <a:pt x="786119" y="444547"/>
                    <a:pt x="814122" y="545703"/>
                  </a:cubicBezTo>
                  <a:cubicBezTo>
                    <a:pt x="830886" y="605901"/>
                    <a:pt x="850603" y="702960"/>
                    <a:pt x="853460" y="765730"/>
                  </a:cubicBezTo>
                  <a:cubicBezTo>
                    <a:pt x="857366" y="854122"/>
                    <a:pt x="848222" y="940419"/>
                    <a:pt x="810598" y="1021953"/>
                  </a:cubicBezTo>
                  <a:cubicBezTo>
                    <a:pt x="723254" y="1211595"/>
                    <a:pt x="513989" y="1318085"/>
                    <a:pt x="311012" y="1268174"/>
                  </a:cubicBezTo>
                  <a:close/>
                </a:path>
              </a:pathLst>
            </a:custGeom>
            <a:solidFill>
              <a:srgbClr val="BDC04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74" name="Google Shape;1874;p91"/>
            <p:cNvSpPr/>
            <p:nvPr/>
          </p:nvSpPr>
          <p:spPr>
            <a:xfrm>
              <a:off x="7594504" y="4181575"/>
              <a:ext cx="485002" cy="482604"/>
            </a:xfrm>
            <a:custGeom>
              <a:rect b="b" l="l" r="r" t="t"/>
              <a:pathLst>
                <a:path extrusionOk="0" h="482604" w="485002">
                  <a:moveTo>
                    <a:pt x="452958" y="119811"/>
                  </a:moveTo>
                  <a:cubicBezTo>
                    <a:pt x="519443" y="234968"/>
                    <a:pt x="479152" y="382701"/>
                    <a:pt x="362852" y="449757"/>
                  </a:cubicBezTo>
                  <a:cubicBezTo>
                    <a:pt x="246647" y="516813"/>
                    <a:pt x="98533" y="477951"/>
                    <a:pt x="32048" y="362794"/>
                  </a:cubicBezTo>
                  <a:cubicBezTo>
                    <a:pt x="-34436" y="247636"/>
                    <a:pt x="5855" y="99999"/>
                    <a:pt x="122060" y="32848"/>
                  </a:cubicBezTo>
                  <a:cubicBezTo>
                    <a:pt x="238265" y="-34208"/>
                    <a:pt x="386378" y="4654"/>
                    <a:pt x="452863" y="119811"/>
                  </a:cubicBezTo>
                  <a:close/>
                </a:path>
              </a:pathLst>
            </a:custGeom>
            <a:solidFill>
              <a:srgbClr val="F7EAA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1875" name="Google Shape;1875;p91"/>
          <p:cNvSpPr txBox="1"/>
          <p:nvPr>
            <p:ph type="title"/>
          </p:nvPr>
        </p:nvSpPr>
        <p:spPr>
          <a:xfrm>
            <a:off x="359569" y="598951"/>
            <a:ext cx="8424900" cy="72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76" name="Google Shape;1876;p91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4">
    <p:bg>
      <p:bgPr>
        <a:solidFill>
          <a:schemeClr val="accent4"/>
        </a:solidFill>
      </p:bgPr>
    </p:bg>
    <p:spTree>
      <p:nvGrpSpPr>
        <p:cNvPr id="1877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8" name="Google Shape;1878;p92"/>
          <p:cNvGrpSpPr/>
          <p:nvPr/>
        </p:nvGrpSpPr>
        <p:grpSpPr>
          <a:xfrm>
            <a:off x="2476" y="-1"/>
            <a:ext cx="9139244" cy="5144029"/>
            <a:chOff x="3302" y="-38867"/>
            <a:chExt cx="12185659" cy="6897331"/>
          </a:xfrm>
        </p:grpSpPr>
        <p:sp>
          <p:nvSpPr>
            <p:cNvPr id="1879" name="Google Shape;1879;p92"/>
            <p:cNvSpPr/>
            <p:nvPr/>
          </p:nvSpPr>
          <p:spPr>
            <a:xfrm>
              <a:off x="4540694" y="3540302"/>
              <a:ext cx="1356112" cy="1363455"/>
            </a:xfrm>
            <a:custGeom>
              <a:rect b="b" l="l" r="r" t="t"/>
              <a:pathLst>
                <a:path extrusionOk="0" h="1363455" w="1356112">
                  <a:moveTo>
                    <a:pt x="1356113" y="689030"/>
                  </a:moveTo>
                  <a:cubicBezTo>
                    <a:pt x="1356113" y="302695"/>
                    <a:pt x="1058247" y="0"/>
                    <a:pt x="678023" y="0"/>
                  </a:cubicBezTo>
                  <a:cubicBezTo>
                    <a:pt x="297799" y="0"/>
                    <a:pt x="0" y="309333"/>
                    <a:pt x="0" y="689030"/>
                  </a:cubicBezTo>
                  <a:cubicBezTo>
                    <a:pt x="0" y="1068726"/>
                    <a:pt x="310546" y="1363455"/>
                    <a:pt x="678023" y="1363455"/>
                  </a:cubicBezTo>
                  <a:cubicBezTo>
                    <a:pt x="1045500" y="1363455"/>
                    <a:pt x="1356113" y="1060760"/>
                    <a:pt x="1356113" y="68903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80" name="Google Shape;1880;p92"/>
            <p:cNvSpPr/>
            <p:nvPr/>
          </p:nvSpPr>
          <p:spPr>
            <a:xfrm>
              <a:off x="4657595" y="-38867"/>
              <a:ext cx="1123632" cy="3113843"/>
            </a:xfrm>
            <a:custGeom>
              <a:rect b="b" l="l" r="r" t="t"/>
              <a:pathLst>
                <a:path extrusionOk="0" h="3113843" w="1123632">
                  <a:moveTo>
                    <a:pt x="1123632" y="0"/>
                  </a:moveTo>
                  <a:lnTo>
                    <a:pt x="1123632" y="3046799"/>
                  </a:lnTo>
                  <a:cubicBezTo>
                    <a:pt x="1123632" y="3083972"/>
                    <a:pt x="1093846" y="3113843"/>
                    <a:pt x="1057124" y="3113843"/>
                  </a:cubicBezTo>
                  <a:lnTo>
                    <a:pt x="66508" y="3113843"/>
                  </a:lnTo>
                  <a:cubicBezTo>
                    <a:pt x="29786" y="3113843"/>
                    <a:pt x="0" y="3083972"/>
                    <a:pt x="0" y="3046799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81" name="Google Shape;1881;p92"/>
            <p:cNvSpPr/>
            <p:nvPr/>
          </p:nvSpPr>
          <p:spPr>
            <a:xfrm>
              <a:off x="4651716" y="5379042"/>
              <a:ext cx="1132284" cy="1472783"/>
            </a:xfrm>
            <a:custGeom>
              <a:rect b="b" l="l" r="r" t="t"/>
              <a:pathLst>
                <a:path extrusionOk="0" h="1472783" w="1132284">
                  <a:moveTo>
                    <a:pt x="0" y="1472784"/>
                  </a:moveTo>
                  <a:lnTo>
                    <a:pt x="0" y="87622"/>
                  </a:lnTo>
                  <a:cubicBezTo>
                    <a:pt x="0" y="38501"/>
                    <a:pt x="30711" y="0"/>
                    <a:pt x="67102" y="0"/>
                  </a:cubicBezTo>
                  <a:lnTo>
                    <a:pt x="1065248" y="0"/>
                  </a:lnTo>
                  <a:cubicBezTo>
                    <a:pt x="1101573" y="0"/>
                    <a:pt x="1132284" y="38501"/>
                    <a:pt x="1132284" y="87622"/>
                  </a:cubicBezTo>
                  <a:lnTo>
                    <a:pt x="1132284" y="1472784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82" name="Google Shape;1882;p92"/>
            <p:cNvSpPr/>
            <p:nvPr/>
          </p:nvSpPr>
          <p:spPr>
            <a:xfrm>
              <a:off x="11295894" y="5376387"/>
              <a:ext cx="893067" cy="1475439"/>
            </a:xfrm>
            <a:custGeom>
              <a:rect b="b" l="l" r="r" t="t"/>
              <a:pathLst>
                <a:path extrusionOk="0" h="1475439" w="893067">
                  <a:moveTo>
                    <a:pt x="893068" y="0"/>
                  </a:moveTo>
                  <a:lnTo>
                    <a:pt x="66508" y="0"/>
                  </a:lnTo>
                  <a:cubicBezTo>
                    <a:pt x="29787" y="0"/>
                    <a:pt x="0" y="30535"/>
                    <a:pt x="0" y="67045"/>
                  </a:cubicBezTo>
                  <a:lnTo>
                    <a:pt x="0" y="1475439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83" name="Google Shape;1883;p92"/>
            <p:cNvSpPr/>
            <p:nvPr/>
          </p:nvSpPr>
          <p:spPr>
            <a:xfrm>
              <a:off x="6316393" y="1562827"/>
              <a:ext cx="1123632" cy="3816215"/>
            </a:xfrm>
            <a:custGeom>
              <a:rect b="b" l="l" r="r" t="t"/>
              <a:pathLst>
                <a:path extrusionOk="0" h="3816215" w="1123632">
                  <a:moveTo>
                    <a:pt x="1123632" y="66381"/>
                  </a:moveTo>
                  <a:cubicBezTo>
                    <a:pt x="1123632" y="29871"/>
                    <a:pt x="1093846" y="0"/>
                    <a:pt x="1057125" y="0"/>
                  </a:cubicBezTo>
                  <a:lnTo>
                    <a:pt x="66574" y="0"/>
                  </a:lnTo>
                  <a:cubicBezTo>
                    <a:pt x="29787" y="0"/>
                    <a:pt x="0" y="29871"/>
                    <a:pt x="0" y="66381"/>
                  </a:cubicBezTo>
                  <a:lnTo>
                    <a:pt x="0" y="3749835"/>
                  </a:lnTo>
                  <a:cubicBezTo>
                    <a:pt x="0" y="3786344"/>
                    <a:pt x="29787" y="3816215"/>
                    <a:pt x="66574" y="3816215"/>
                  </a:cubicBezTo>
                  <a:lnTo>
                    <a:pt x="1057125" y="3816215"/>
                  </a:lnTo>
                  <a:cubicBezTo>
                    <a:pt x="1093846" y="3816215"/>
                    <a:pt x="1123632" y="3786344"/>
                    <a:pt x="1123632" y="3749835"/>
                  </a:cubicBezTo>
                  <a:lnTo>
                    <a:pt x="1123632" y="66381"/>
                  </a:lnTo>
                  <a:close/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84" name="Google Shape;1884;p92"/>
            <p:cNvSpPr/>
            <p:nvPr/>
          </p:nvSpPr>
          <p:spPr>
            <a:xfrm>
              <a:off x="6192030" y="-38867"/>
              <a:ext cx="1356112" cy="1136367"/>
            </a:xfrm>
            <a:custGeom>
              <a:rect b="b" l="l" r="r" t="t"/>
              <a:pathLst>
                <a:path extrusionOk="0" h="1136367" w="1356112">
                  <a:moveTo>
                    <a:pt x="175483" y="0"/>
                  </a:moveTo>
                  <a:cubicBezTo>
                    <a:pt x="66508" y="122339"/>
                    <a:pt x="0" y="284440"/>
                    <a:pt x="0" y="461942"/>
                  </a:cubicBezTo>
                  <a:cubicBezTo>
                    <a:pt x="0" y="827698"/>
                    <a:pt x="310546" y="1136368"/>
                    <a:pt x="678023" y="1136368"/>
                  </a:cubicBezTo>
                  <a:cubicBezTo>
                    <a:pt x="1045500" y="1136368"/>
                    <a:pt x="1356113" y="833673"/>
                    <a:pt x="1356113" y="461942"/>
                  </a:cubicBezTo>
                  <a:cubicBezTo>
                    <a:pt x="1356113" y="282648"/>
                    <a:pt x="1291916" y="121344"/>
                    <a:pt x="1185121" y="0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85" name="Google Shape;1885;p92"/>
            <p:cNvSpPr/>
            <p:nvPr/>
          </p:nvSpPr>
          <p:spPr>
            <a:xfrm>
              <a:off x="7976910" y="-38867"/>
              <a:ext cx="1123632" cy="3713259"/>
            </a:xfrm>
            <a:custGeom>
              <a:rect b="b" l="l" r="r" t="t"/>
              <a:pathLst>
                <a:path extrusionOk="0" h="3713259" w="1123632">
                  <a:moveTo>
                    <a:pt x="1123632" y="0"/>
                  </a:moveTo>
                  <a:lnTo>
                    <a:pt x="1123632" y="3646879"/>
                  </a:lnTo>
                  <a:cubicBezTo>
                    <a:pt x="1123632" y="3683388"/>
                    <a:pt x="1093846" y="3713259"/>
                    <a:pt x="1057058" y="3713259"/>
                  </a:cubicBezTo>
                  <a:lnTo>
                    <a:pt x="66507" y="3713259"/>
                  </a:lnTo>
                  <a:cubicBezTo>
                    <a:pt x="29787" y="3713259"/>
                    <a:pt x="0" y="3683388"/>
                    <a:pt x="0" y="3646879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86" name="Google Shape;1886;p92"/>
            <p:cNvSpPr/>
            <p:nvPr/>
          </p:nvSpPr>
          <p:spPr>
            <a:xfrm>
              <a:off x="9520128" y="5832421"/>
              <a:ext cx="1356112" cy="1019405"/>
            </a:xfrm>
            <a:custGeom>
              <a:rect b="b" l="l" r="r" t="t"/>
              <a:pathLst>
                <a:path extrusionOk="0" h="1019405" w="1356112">
                  <a:moveTo>
                    <a:pt x="1268866" y="1019405"/>
                  </a:moveTo>
                  <a:cubicBezTo>
                    <a:pt x="1324411" y="921760"/>
                    <a:pt x="1356113" y="809046"/>
                    <a:pt x="1356113" y="689030"/>
                  </a:cubicBezTo>
                  <a:cubicBezTo>
                    <a:pt x="1356113" y="302695"/>
                    <a:pt x="1058248" y="0"/>
                    <a:pt x="678023" y="0"/>
                  </a:cubicBezTo>
                  <a:cubicBezTo>
                    <a:pt x="297800" y="0"/>
                    <a:pt x="0" y="308669"/>
                    <a:pt x="0" y="689030"/>
                  </a:cubicBezTo>
                  <a:cubicBezTo>
                    <a:pt x="0" y="808050"/>
                    <a:pt x="33023" y="921096"/>
                    <a:pt x="90284" y="1019405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87" name="Google Shape;1887;p92"/>
            <p:cNvSpPr/>
            <p:nvPr/>
          </p:nvSpPr>
          <p:spPr>
            <a:xfrm>
              <a:off x="9635708" y="1562827"/>
              <a:ext cx="1123632" cy="3816215"/>
            </a:xfrm>
            <a:custGeom>
              <a:rect b="b" l="l" r="r" t="t"/>
              <a:pathLst>
                <a:path extrusionOk="0" h="3816215" w="1123632">
                  <a:moveTo>
                    <a:pt x="0" y="3749835"/>
                  </a:moveTo>
                  <a:cubicBezTo>
                    <a:pt x="0" y="3786344"/>
                    <a:pt x="29787" y="3816215"/>
                    <a:pt x="66508" y="3816215"/>
                  </a:cubicBezTo>
                  <a:lnTo>
                    <a:pt x="1057125" y="3816215"/>
                  </a:lnTo>
                  <a:cubicBezTo>
                    <a:pt x="1093846" y="3816215"/>
                    <a:pt x="1123632" y="3786344"/>
                    <a:pt x="1123632" y="3749835"/>
                  </a:cubicBezTo>
                  <a:lnTo>
                    <a:pt x="1123632" y="66381"/>
                  </a:lnTo>
                  <a:cubicBezTo>
                    <a:pt x="1123632" y="29871"/>
                    <a:pt x="1093846" y="0"/>
                    <a:pt x="1057125" y="0"/>
                  </a:cubicBezTo>
                  <a:lnTo>
                    <a:pt x="66508" y="0"/>
                  </a:lnTo>
                  <a:cubicBezTo>
                    <a:pt x="29787" y="0"/>
                    <a:pt x="0" y="29871"/>
                    <a:pt x="0" y="66381"/>
                  </a:cubicBezTo>
                  <a:lnTo>
                    <a:pt x="0" y="3749835"/>
                  </a:lnTo>
                  <a:close/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88" name="Google Shape;1888;p92"/>
            <p:cNvSpPr/>
            <p:nvPr/>
          </p:nvSpPr>
          <p:spPr>
            <a:xfrm>
              <a:off x="9520128" y="-38867"/>
              <a:ext cx="1356112" cy="1131721"/>
            </a:xfrm>
            <a:custGeom>
              <a:rect b="b" l="l" r="r" t="t"/>
              <a:pathLst>
                <a:path extrusionOk="0" h="1131721" w="1356112">
                  <a:moveTo>
                    <a:pt x="171784" y="0"/>
                  </a:moveTo>
                  <a:cubicBezTo>
                    <a:pt x="64989" y="121742"/>
                    <a:pt x="0" y="282184"/>
                    <a:pt x="0" y="457959"/>
                  </a:cubicBezTo>
                  <a:cubicBezTo>
                    <a:pt x="0" y="823052"/>
                    <a:pt x="310546" y="1131721"/>
                    <a:pt x="678023" y="1131721"/>
                  </a:cubicBezTo>
                  <a:cubicBezTo>
                    <a:pt x="1045501" y="1131721"/>
                    <a:pt x="1356113" y="829690"/>
                    <a:pt x="1356113" y="457959"/>
                  </a:cubicBezTo>
                  <a:cubicBezTo>
                    <a:pt x="1356113" y="280590"/>
                    <a:pt x="1293304" y="120879"/>
                    <a:pt x="1188622" y="0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89" name="Google Shape;1889;p92"/>
            <p:cNvSpPr/>
            <p:nvPr/>
          </p:nvSpPr>
          <p:spPr>
            <a:xfrm>
              <a:off x="8315657" y="4059398"/>
              <a:ext cx="1034669" cy="1989577"/>
            </a:xfrm>
            <a:custGeom>
              <a:rect b="b" l="l" r="r" t="t"/>
              <a:pathLst>
                <a:path extrusionOk="0" h="1989577" w="1034669">
                  <a:moveTo>
                    <a:pt x="379564" y="0"/>
                  </a:moveTo>
                  <a:cubicBezTo>
                    <a:pt x="446138" y="6638"/>
                    <a:pt x="573077" y="39164"/>
                    <a:pt x="698894" y="169270"/>
                  </a:cubicBezTo>
                  <a:cubicBezTo>
                    <a:pt x="808662" y="283444"/>
                    <a:pt x="838647" y="431473"/>
                    <a:pt x="861564" y="550958"/>
                  </a:cubicBezTo>
                  <a:cubicBezTo>
                    <a:pt x="892341" y="711599"/>
                    <a:pt x="894256" y="720892"/>
                    <a:pt x="939894" y="878214"/>
                  </a:cubicBezTo>
                  <a:cubicBezTo>
                    <a:pt x="959774" y="946586"/>
                    <a:pt x="1000523" y="1036200"/>
                    <a:pt x="1017630" y="1125150"/>
                  </a:cubicBezTo>
                  <a:cubicBezTo>
                    <a:pt x="1034339" y="1211444"/>
                    <a:pt x="1039424" y="1300394"/>
                    <a:pt x="1029914" y="1388016"/>
                  </a:cubicBezTo>
                  <a:cubicBezTo>
                    <a:pt x="1021460" y="1466345"/>
                    <a:pt x="1002373" y="1542019"/>
                    <a:pt x="967963" y="1615701"/>
                  </a:cubicBezTo>
                  <a:cubicBezTo>
                    <a:pt x="832834" y="1904456"/>
                    <a:pt x="435504" y="2055140"/>
                    <a:pt x="0" y="1962208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90" name="Google Shape;1890;p92"/>
            <p:cNvSpPr/>
            <p:nvPr/>
          </p:nvSpPr>
          <p:spPr>
            <a:xfrm>
              <a:off x="8094972" y="4944740"/>
              <a:ext cx="746931" cy="747128"/>
            </a:xfrm>
            <a:custGeom>
              <a:rect b="b" l="l" r="r" t="t"/>
              <a:pathLst>
                <a:path extrusionOk="0" h="747128" w="746931">
                  <a:moveTo>
                    <a:pt x="188059" y="50623"/>
                  </a:moveTo>
                  <a:cubicBezTo>
                    <a:pt x="9076" y="154840"/>
                    <a:pt x="-53074" y="383189"/>
                    <a:pt x="49363" y="561753"/>
                  </a:cubicBezTo>
                  <a:cubicBezTo>
                    <a:pt x="151734" y="739653"/>
                    <a:pt x="379855" y="800059"/>
                    <a:pt x="558838" y="696505"/>
                  </a:cubicBezTo>
                  <a:cubicBezTo>
                    <a:pt x="737888" y="592288"/>
                    <a:pt x="799970" y="363939"/>
                    <a:pt x="697600" y="185375"/>
                  </a:cubicBezTo>
                  <a:cubicBezTo>
                    <a:pt x="595229" y="7476"/>
                    <a:pt x="367108" y="-52931"/>
                    <a:pt x="188059" y="50623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91" name="Google Shape;1891;p92"/>
            <p:cNvSpPr/>
            <p:nvPr/>
          </p:nvSpPr>
          <p:spPr>
            <a:xfrm>
              <a:off x="7822967" y="4055033"/>
              <a:ext cx="1315855" cy="1982141"/>
            </a:xfrm>
            <a:custGeom>
              <a:rect b="b" l="l" r="r" t="t"/>
              <a:pathLst>
                <a:path extrusionOk="0" h="1982141" w="1315855">
                  <a:moveTo>
                    <a:pt x="872253" y="4364"/>
                  </a:moveTo>
                  <a:cubicBezTo>
                    <a:pt x="818426" y="-4265"/>
                    <a:pt x="733689" y="-2938"/>
                    <a:pt x="661370" y="34899"/>
                  </a:cubicBezTo>
                  <a:cubicBezTo>
                    <a:pt x="510786" y="113228"/>
                    <a:pt x="482453" y="321663"/>
                    <a:pt x="410925" y="450441"/>
                  </a:cubicBezTo>
                  <a:cubicBezTo>
                    <a:pt x="362712" y="536736"/>
                    <a:pt x="259549" y="673480"/>
                    <a:pt x="197466" y="761102"/>
                  </a:cubicBezTo>
                  <a:cubicBezTo>
                    <a:pt x="113126" y="880587"/>
                    <a:pt x="60091" y="1007374"/>
                    <a:pt x="28786" y="1130841"/>
                  </a:cubicBezTo>
                  <a:cubicBezTo>
                    <a:pt x="-43534" y="1415614"/>
                    <a:pt x="28918" y="1603470"/>
                    <a:pt x="151565" y="1758801"/>
                  </a:cubicBezTo>
                  <a:cubicBezTo>
                    <a:pt x="227649" y="1855716"/>
                    <a:pt x="360863" y="1934045"/>
                    <a:pt x="479084" y="1963253"/>
                  </a:cubicBezTo>
                  <a:cubicBezTo>
                    <a:pt x="791677" y="2040254"/>
                    <a:pt x="1114046" y="1875631"/>
                    <a:pt x="1248581" y="1582229"/>
                  </a:cubicBezTo>
                  <a:cubicBezTo>
                    <a:pt x="1306436" y="1455442"/>
                    <a:pt x="1320636" y="1322017"/>
                    <a:pt x="1314560" y="1185273"/>
                  </a:cubicBezTo>
                  <a:cubicBezTo>
                    <a:pt x="1310201" y="1088358"/>
                    <a:pt x="1279754" y="937674"/>
                    <a:pt x="1253996" y="844741"/>
                  </a:cubicBezTo>
                  <a:cubicBezTo>
                    <a:pt x="1210868" y="688084"/>
                    <a:pt x="1199707" y="582538"/>
                    <a:pt x="1170911" y="422562"/>
                  </a:cubicBezTo>
                  <a:cubicBezTo>
                    <a:pt x="1149446" y="303740"/>
                    <a:pt x="1106846" y="192221"/>
                    <a:pt x="1028450" y="99952"/>
                  </a:cubicBezTo>
                  <a:cubicBezTo>
                    <a:pt x="987304" y="50831"/>
                    <a:pt x="928194" y="13657"/>
                    <a:pt x="872253" y="4364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92" name="Google Shape;1892;p92"/>
            <p:cNvSpPr/>
            <p:nvPr/>
          </p:nvSpPr>
          <p:spPr>
            <a:xfrm>
              <a:off x="11512854" y="4096571"/>
              <a:ext cx="48609" cy="9425"/>
            </a:xfrm>
            <a:custGeom>
              <a:rect b="b" l="l" r="r" t="t"/>
              <a:pathLst>
                <a:path extrusionOk="0" h="9425" w="48609">
                  <a:moveTo>
                    <a:pt x="48609" y="9426"/>
                  </a:moveTo>
                  <a:cubicBezTo>
                    <a:pt x="32494" y="6638"/>
                    <a:pt x="16247" y="351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93" name="Google Shape;1893;p92"/>
            <p:cNvSpPr/>
            <p:nvPr/>
          </p:nvSpPr>
          <p:spPr>
            <a:xfrm>
              <a:off x="11892417" y="2135027"/>
              <a:ext cx="296478" cy="146767"/>
            </a:xfrm>
            <a:custGeom>
              <a:rect b="b" l="l" r="r" t="t"/>
              <a:pathLst>
                <a:path extrusionOk="0" h="146767" w="296478">
                  <a:moveTo>
                    <a:pt x="0" y="0"/>
                  </a:moveTo>
                  <a:cubicBezTo>
                    <a:pt x="62545" y="6240"/>
                    <a:pt x="178389" y="35314"/>
                    <a:pt x="296478" y="146767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94" name="Google Shape;1894;p92"/>
            <p:cNvSpPr/>
            <p:nvPr/>
          </p:nvSpPr>
          <p:spPr>
            <a:xfrm>
              <a:off x="11561463" y="4033376"/>
              <a:ext cx="627498" cy="90858"/>
            </a:xfrm>
            <a:custGeom>
              <a:rect b="b" l="l" r="r" t="t"/>
              <a:pathLst>
                <a:path extrusionOk="0" h="90858" w="627498">
                  <a:moveTo>
                    <a:pt x="0" y="72620"/>
                  </a:moveTo>
                  <a:cubicBezTo>
                    <a:pt x="234857" y="113643"/>
                    <a:pt x="455978" y="83772"/>
                    <a:pt x="627498" y="0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95" name="Google Shape;1895;p92"/>
            <p:cNvSpPr/>
            <p:nvPr/>
          </p:nvSpPr>
          <p:spPr>
            <a:xfrm>
              <a:off x="11292200" y="3020222"/>
              <a:ext cx="746899" cy="747052"/>
            </a:xfrm>
            <a:custGeom>
              <a:rect b="b" l="l" r="r" t="t"/>
              <a:pathLst>
                <a:path extrusionOk="0" h="747052" w="746899">
                  <a:moveTo>
                    <a:pt x="188093" y="50770"/>
                  </a:moveTo>
                  <a:cubicBezTo>
                    <a:pt x="9044" y="154323"/>
                    <a:pt x="-53039" y="383336"/>
                    <a:pt x="49331" y="561236"/>
                  </a:cubicBezTo>
                  <a:cubicBezTo>
                    <a:pt x="151702" y="739799"/>
                    <a:pt x="379823" y="800206"/>
                    <a:pt x="558807" y="695988"/>
                  </a:cubicBezTo>
                  <a:cubicBezTo>
                    <a:pt x="737856" y="592434"/>
                    <a:pt x="799939" y="363422"/>
                    <a:pt x="697568" y="185522"/>
                  </a:cubicBezTo>
                  <a:cubicBezTo>
                    <a:pt x="595198" y="6958"/>
                    <a:pt x="367076" y="-52784"/>
                    <a:pt x="188093" y="5077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96" name="Google Shape;1896;p92"/>
            <p:cNvSpPr/>
            <p:nvPr/>
          </p:nvSpPr>
          <p:spPr>
            <a:xfrm>
              <a:off x="11020164" y="2130643"/>
              <a:ext cx="872253" cy="1975353"/>
            </a:xfrm>
            <a:custGeom>
              <a:rect b="b" l="l" r="r" t="t"/>
              <a:pathLst>
                <a:path extrusionOk="0" h="1975353" w="872253">
                  <a:moveTo>
                    <a:pt x="872253" y="4384"/>
                  </a:moveTo>
                  <a:cubicBezTo>
                    <a:pt x="818492" y="-4246"/>
                    <a:pt x="733690" y="-2918"/>
                    <a:pt x="661436" y="34255"/>
                  </a:cubicBezTo>
                  <a:cubicBezTo>
                    <a:pt x="510786" y="113248"/>
                    <a:pt x="482452" y="321682"/>
                    <a:pt x="410925" y="449797"/>
                  </a:cubicBezTo>
                  <a:cubicBezTo>
                    <a:pt x="362712" y="536755"/>
                    <a:pt x="259549" y="673499"/>
                    <a:pt x="197466" y="761121"/>
                  </a:cubicBezTo>
                  <a:cubicBezTo>
                    <a:pt x="113126" y="880606"/>
                    <a:pt x="60092" y="1007393"/>
                    <a:pt x="28786" y="1130861"/>
                  </a:cubicBezTo>
                  <a:cubicBezTo>
                    <a:pt x="-43534" y="1414969"/>
                    <a:pt x="28918" y="1602826"/>
                    <a:pt x="151565" y="1758820"/>
                  </a:cubicBezTo>
                  <a:cubicBezTo>
                    <a:pt x="227649" y="1855736"/>
                    <a:pt x="360862" y="1933401"/>
                    <a:pt x="479150" y="1963272"/>
                  </a:cubicBezTo>
                  <a:cubicBezTo>
                    <a:pt x="499822" y="1968384"/>
                    <a:pt x="520561" y="1972366"/>
                    <a:pt x="541299" y="1975353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97" name="Google Shape;1897;p92"/>
            <p:cNvSpPr/>
            <p:nvPr/>
          </p:nvSpPr>
          <p:spPr>
            <a:xfrm>
              <a:off x="11892417" y="2135027"/>
              <a:ext cx="296478" cy="407045"/>
            </a:xfrm>
            <a:custGeom>
              <a:rect b="b" l="l" r="r" t="t"/>
              <a:pathLst>
                <a:path extrusionOk="0" h="407045" w="296478">
                  <a:moveTo>
                    <a:pt x="0" y="0"/>
                  </a:moveTo>
                  <a:cubicBezTo>
                    <a:pt x="55940" y="8629"/>
                    <a:pt x="115052" y="46466"/>
                    <a:pt x="156198" y="94924"/>
                  </a:cubicBezTo>
                  <a:cubicBezTo>
                    <a:pt x="232150" y="184936"/>
                    <a:pt x="274419" y="292406"/>
                    <a:pt x="296478" y="407045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98" name="Google Shape;1898;p92"/>
            <p:cNvSpPr/>
            <p:nvPr/>
          </p:nvSpPr>
          <p:spPr>
            <a:xfrm>
              <a:off x="11561463" y="3845321"/>
              <a:ext cx="627498" cy="267424"/>
            </a:xfrm>
            <a:custGeom>
              <a:rect b="b" l="l" r="r" t="t"/>
              <a:pathLst>
                <a:path extrusionOk="0" h="267424" w="627498">
                  <a:moveTo>
                    <a:pt x="0" y="260676"/>
                  </a:moveTo>
                  <a:cubicBezTo>
                    <a:pt x="241330" y="295792"/>
                    <a:pt x="480613" y="191640"/>
                    <a:pt x="627498" y="0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99" name="Google Shape;1899;p92"/>
            <p:cNvSpPr/>
            <p:nvPr/>
          </p:nvSpPr>
          <p:spPr>
            <a:xfrm>
              <a:off x="6213164" y="5872581"/>
              <a:ext cx="1314041" cy="979244"/>
            </a:xfrm>
            <a:custGeom>
              <a:rect b="b" l="l" r="r" t="t"/>
              <a:pathLst>
                <a:path extrusionOk="0" h="979244" w="1314041">
                  <a:moveTo>
                    <a:pt x="1234853" y="979245"/>
                  </a:moveTo>
                  <a:cubicBezTo>
                    <a:pt x="1236240" y="978316"/>
                    <a:pt x="1237495" y="977121"/>
                    <a:pt x="1238221" y="975528"/>
                  </a:cubicBezTo>
                  <a:lnTo>
                    <a:pt x="1288878" y="853321"/>
                  </a:lnTo>
                  <a:cubicBezTo>
                    <a:pt x="1290859" y="848874"/>
                    <a:pt x="1288680" y="842900"/>
                    <a:pt x="1283925" y="841373"/>
                  </a:cubicBezTo>
                  <a:lnTo>
                    <a:pt x="1031433" y="735562"/>
                  </a:lnTo>
                  <a:lnTo>
                    <a:pt x="1304795" y="735562"/>
                  </a:lnTo>
                  <a:cubicBezTo>
                    <a:pt x="1309880" y="735562"/>
                    <a:pt x="1314041" y="731845"/>
                    <a:pt x="1314041" y="726601"/>
                  </a:cubicBezTo>
                  <a:lnTo>
                    <a:pt x="1314041" y="593907"/>
                  </a:lnTo>
                  <a:cubicBezTo>
                    <a:pt x="1314041" y="588662"/>
                    <a:pt x="1309880" y="584945"/>
                    <a:pt x="1304795" y="584945"/>
                  </a:cubicBezTo>
                  <a:lnTo>
                    <a:pt x="1035857" y="584945"/>
                  </a:lnTo>
                  <a:lnTo>
                    <a:pt x="1284585" y="482122"/>
                  </a:lnTo>
                  <a:cubicBezTo>
                    <a:pt x="1289340" y="480661"/>
                    <a:pt x="1291652" y="474687"/>
                    <a:pt x="1289605" y="470173"/>
                  </a:cubicBezTo>
                  <a:lnTo>
                    <a:pt x="1239476" y="347966"/>
                  </a:lnTo>
                  <a:cubicBezTo>
                    <a:pt x="1237561" y="342723"/>
                    <a:pt x="1232145" y="340532"/>
                    <a:pt x="1227389" y="342723"/>
                  </a:cubicBezTo>
                  <a:lnTo>
                    <a:pt x="975822" y="446741"/>
                  </a:lnTo>
                  <a:lnTo>
                    <a:pt x="1168147" y="253308"/>
                  </a:lnTo>
                  <a:cubicBezTo>
                    <a:pt x="1171780" y="249591"/>
                    <a:pt x="1171780" y="243617"/>
                    <a:pt x="1168147" y="239899"/>
                  </a:cubicBezTo>
                  <a:lnTo>
                    <a:pt x="1074957" y="146767"/>
                  </a:lnTo>
                  <a:cubicBezTo>
                    <a:pt x="1071390" y="143050"/>
                    <a:pt x="1065447" y="143050"/>
                    <a:pt x="1061814" y="146767"/>
                  </a:cubicBezTo>
                  <a:lnTo>
                    <a:pt x="872527" y="336749"/>
                  </a:lnTo>
                  <a:lnTo>
                    <a:pt x="975492" y="88684"/>
                  </a:lnTo>
                  <a:cubicBezTo>
                    <a:pt x="977473" y="83440"/>
                    <a:pt x="975162" y="78263"/>
                    <a:pt x="970538" y="76006"/>
                  </a:cubicBezTo>
                  <a:lnTo>
                    <a:pt x="848949" y="25357"/>
                  </a:lnTo>
                  <a:cubicBezTo>
                    <a:pt x="844194" y="23101"/>
                    <a:pt x="838778" y="25357"/>
                    <a:pt x="836796" y="30601"/>
                  </a:cubicBezTo>
                  <a:lnTo>
                    <a:pt x="732114" y="282847"/>
                  </a:lnTo>
                  <a:lnTo>
                    <a:pt x="732114" y="9692"/>
                  </a:lnTo>
                  <a:cubicBezTo>
                    <a:pt x="732114" y="4447"/>
                    <a:pt x="727953" y="0"/>
                    <a:pt x="722868" y="0"/>
                  </a:cubicBezTo>
                  <a:lnTo>
                    <a:pt x="591107" y="0"/>
                  </a:lnTo>
                  <a:cubicBezTo>
                    <a:pt x="586022" y="0"/>
                    <a:pt x="581861" y="4447"/>
                    <a:pt x="581861" y="9692"/>
                  </a:cubicBezTo>
                  <a:lnTo>
                    <a:pt x="581861" y="278466"/>
                  </a:lnTo>
                  <a:lnTo>
                    <a:pt x="479887" y="29871"/>
                  </a:lnTo>
                  <a:cubicBezTo>
                    <a:pt x="477971" y="24627"/>
                    <a:pt x="472556" y="22437"/>
                    <a:pt x="467800" y="24627"/>
                  </a:cubicBezTo>
                  <a:lnTo>
                    <a:pt x="345946" y="75276"/>
                  </a:lnTo>
                  <a:cubicBezTo>
                    <a:pt x="341191" y="76736"/>
                    <a:pt x="338946" y="81980"/>
                    <a:pt x="340927" y="87224"/>
                  </a:cubicBezTo>
                  <a:lnTo>
                    <a:pt x="444288" y="339669"/>
                  </a:lnTo>
                  <a:lnTo>
                    <a:pt x="252096" y="146834"/>
                  </a:lnTo>
                  <a:cubicBezTo>
                    <a:pt x="248463" y="143116"/>
                    <a:pt x="242585" y="143116"/>
                    <a:pt x="238953" y="146834"/>
                  </a:cubicBezTo>
                  <a:lnTo>
                    <a:pt x="145829" y="239966"/>
                  </a:lnTo>
                  <a:cubicBezTo>
                    <a:pt x="142196" y="243683"/>
                    <a:pt x="142196" y="249657"/>
                    <a:pt x="145829" y="253374"/>
                  </a:cubicBezTo>
                  <a:lnTo>
                    <a:pt x="335115" y="443754"/>
                  </a:lnTo>
                  <a:lnTo>
                    <a:pt x="87973" y="340532"/>
                  </a:lnTo>
                  <a:cubicBezTo>
                    <a:pt x="83218" y="338275"/>
                    <a:pt x="77802" y="340532"/>
                    <a:pt x="75820" y="344980"/>
                  </a:cubicBezTo>
                  <a:lnTo>
                    <a:pt x="25163" y="467186"/>
                  </a:lnTo>
                  <a:cubicBezTo>
                    <a:pt x="23182" y="472430"/>
                    <a:pt x="25362" y="477608"/>
                    <a:pt x="30117" y="479865"/>
                  </a:cubicBezTo>
                  <a:lnTo>
                    <a:pt x="281816" y="584945"/>
                  </a:lnTo>
                  <a:lnTo>
                    <a:pt x="9247" y="584945"/>
                  </a:lnTo>
                  <a:cubicBezTo>
                    <a:pt x="4161" y="584945"/>
                    <a:pt x="0" y="588662"/>
                    <a:pt x="0" y="593907"/>
                  </a:cubicBezTo>
                  <a:lnTo>
                    <a:pt x="0" y="726601"/>
                  </a:lnTo>
                  <a:cubicBezTo>
                    <a:pt x="0" y="731845"/>
                    <a:pt x="4161" y="736292"/>
                    <a:pt x="9247" y="736292"/>
                  </a:cubicBezTo>
                  <a:lnTo>
                    <a:pt x="276401" y="736292"/>
                  </a:lnTo>
                  <a:lnTo>
                    <a:pt x="29456" y="838386"/>
                  </a:lnTo>
                  <a:cubicBezTo>
                    <a:pt x="24701" y="840642"/>
                    <a:pt x="22456" y="845820"/>
                    <a:pt x="24437" y="850335"/>
                  </a:cubicBezTo>
                  <a:lnTo>
                    <a:pt x="74566" y="973338"/>
                  </a:lnTo>
                  <a:cubicBezTo>
                    <a:pt x="76547" y="977785"/>
                    <a:pt x="81963" y="980041"/>
                    <a:pt x="86718" y="977785"/>
                  </a:cubicBezTo>
                  <a:lnTo>
                    <a:pt x="339078" y="873435"/>
                  </a:lnTo>
                  <a:lnTo>
                    <a:pt x="233603" y="979245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00" name="Google Shape;1900;p92"/>
            <p:cNvSpPr/>
            <p:nvPr/>
          </p:nvSpPr>
          <p:spPr>
            <a:xfrm>
              <a:off x="7192752" y="6749998"/>
              <a:ext cx="242980" cy="101827"/>
            </a:xfrm>
            <a:custGeom>
              <a:rect b="b" l="l" r="r" t="t"/>
              <a:pathLst>
                <a:path extrusionOk="0" h="101827" w="242980">
                  <a:moveTo>
                    <a:pt x="101247" y="101827"/>
                  </a:moveTo>
                  <a:lnTo>
                    <a:pt x="0" y="0"/>
                  </a:lnTo>
                  <a:lnTo>
                    <a:pt x="242981" y="101827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01" name="Google Shape;1901;p92"/>
            <p:cNvSpPr/>
            <p:nvPr/>
          </p:nvSpPr>
          <p:spPr>
            <a:xfrm>
              <a:off x="7435732" y="6851826"/>
              <a:ext cx="12284" cy="1910"/>
            </a:xfrm>
            <a:custGeom>
              <a:rect b="b" l="l" r="r" t="t"/>
              <a:pathLst>
                <a:path extrusionOk="0" h="1910" w="12284">
                  <a:moveTo>
                    <a:pt x="12284" y="0"/>
                  </a:moveTo>
                  <a:cubicBezTo>
                    <a:pt x="9775" y="1726"/>
                    <a:pt x="6538" y="2456"/>
                    <a:pt x="3501" y="1461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02" name="Google Shape;1902;p92"/>
            <p:cNvSpPr/>
            <p:nvPr/>
          </p:nvSpPr>
          <p:spPr>
            <a:xfrm>
              <a:off x="3302" y="1562827"/>
              <a:ext cx="810576" cy="3816215"/>
            </a:xfrm>
            <a:custGeom>
              <a:rect b="b" l="l" r="r" t="t"/>
              <a:pathLst>
                <a:path extrusionOk="0" h="3816215" w="810576">
                  <a:moveTo>
                    <a:pt x="0" y="3816215"/>
                  </a:moveTo>
                  <a:lnTo>
                    <a:pt x="744069" y="3816215"/>
                  </a:lnTo>
                  <a:cubicBezTo>
                    <a:pt x="780790" y="3816215"/>
                    <a:pt x="810577" y="3786344"/>
                    <a:pt x="810577" y="3749835"/>
                  </a:cubicBezTo>
                  <a:lnTo>
                    <a:pt x="810577" y="66381"/>
                  </a:lnTo>
                  <a:cubicBezTo>
                    <a:pt x="810577" y="29871"/>
                    <a:pt x="780790" y="0"/>
                    <a:pt x="744069" y="0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03" name="Google Shape;1903;p92"/>
            <p:cNvSpPr/>
            <p:nvPr/>
          </p:nvSpPr>
          <p:spPr>
            <a:xfrm>
              <a:off x="3302" y="-38867"/>
              <a:ext cx="918626" cy="1136367"/>
            </a:xfrm>
            <a:custGeom>
              <a:rect b="b" l="l" r="r" t="t"/>
              <a:pathLst>
                <a:path extrusionOk="0" h="1136367" w="918626">
                  <a:moveTo>
                    <a:pt x="0" y="1090764"/>
                  </a:moveTo>
                  <a:cubicBezTo>
                    <a:pt x="75160" y="1120105"/>
                    <a:pt x="156330" y="1136368"/>
                    <a:pt x="240538" y="1136368"/>
                  </a:cubicBezTo>
                  <a:cubicBezTo>
                    <a:pt x="614421" y="1136368"/>
                    <a:pt x="918627" y="833673"/>
                    <a:pt x="918627" y="461942"/>
                  </a:cubicBezTo>
                  <a:cubicBezTo>
                    <a:pt x="918627" y="282648"/>
                    <a:pt x="854431" y="121344"/>
                    <a:pt x="747635" y="0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04" name="Google Shape;1904;p92"/>
            <p:cNvSpPr/>
            <p:nvPr/>
          </p:nvSpPr>
          <p:spPr>
            <a:xfrm>
              <a:off x="1350762" y="-38867"/>
              <a:ext cx="1123632" cy="3713259"/>
            </a:xfrm>
            <a:custGeom>
              <a:rect b="b" l="l" r="r" t="t"/>
              <a:pathLst>
                <a:path extrusionOk="0" h="3713259" w="1123632">
                  <a:moveTo>
                    <a:pt x="1123632" y="0"/>
                  </a:moveTo>
                  <a:lnTo>
                    <a:pt x="1123632" y="3646879"/>
                  </a:lnTo>
                  <a:cubicBezTo>
                    <a:pt x="1123632" y="3683388"/>
                    <a:pt x="1093846" y="3713259"/>
                    <a:pt x="1057058" y="3713259"/>
                  </a:cubicBezTo>
                  <a:lnTo>
                    <a:pt x="66508" y="3713259"/>
                  </a:lnTo>
                  <a:cubicBezTo>
                    <a:pt x="29786" y="3713259"/>
                    <a:pt x="0" y="3683388"/>
                    <a:pt x="0" y="3646879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05" name="Google Shape;1905;p92"/>
            <p:cNvSpPr/>
            <p:nvPr/>
          </p:nvSpPr>
          <p:spPr>
            <a:xfrm>
              <a:off x="2893915" y="5832421"/>
              <a:ext cx="1356112" cy="1019405"/>
            </a:xfrm>
            <a:custGeom>
              <a:rect b="b" l="l" r="r" t="t"/>
              <a:pathLst>
                <a:path extrusionOk="0" h="1019405" w="1356112">
                  <a:moveTo>
                    <a:pt x="1268866" y="1019405"/>
                  </a:moveTo>
                  <a:cubicBezTo>
                    <a:pt x="1324411" y="921760"/>
                    <a:pt x="1356112" y="809046"/>
                    <a:pt x="1356112" y="689030"/>
                  </a:cubicBezTo>
                  <a:cubicBezTo>
                    <a:pt x="1356112" y="302695"/>
                    <a:pt x="1058247" y="0"/>
                    <a:pt x="678023" y="0"/>
                  </a:cubicBezTo>
                  <a:cubicBezTo>
                    <a:pt x="297799" y="0"/>
                    <a:pt x="0" y="308669"/>
                    <a:pt x="0" y="689030"/>
                  </a:cubicBezTo>
                  <a:cubicBezTo>
                    <a:pt x="0" y="808050"/>
                    <a:pt x="33023" y="921096"/>
                    <a:pt x="90284" y="1019405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06" name="Google Shape;1906;p92"/>
            <p:cNvSpPr/>
            <p:nvPr/>
          </p:nvSpPr>
          <p:spPr>
            <a:xfrm>
              <a:off x="3009561" y="1562827"/>
              <a:ext cx="1123632" cy="3816215"/>
            </a:xfrm>
            <a:custGeom>
              <a:rect b="b" l="l" r="r" t="t"/>
              <a:pathLst>
                <a:path extrusionOk="0" h="3816215" w="1123632">
                  <a:moveTo>
                    <a:pt x="0" y="3749835"/>
                  </a:moveTo>
                  <a:cubicBezTo>
                    <a:pt x="0" y="3786344"/>
                    <a:pt x="29787" y="3816215"/>
                    <a:pt x="66508" y="3816215"/>
                  </a:cubicBezTo>
                  <a:lnTo>
                    <a:pt x="1057124" y="3816215"/>
                  </a:lnTo>
                  <a:cubicBezTo>
                    <a:pt x="1093846" y="3816215"/>
                    <a:pt x="1123632" y="3786344"/>
                    <a:pt x="1123632" y="3749835"/>
                  </a:cubicBezTo>
                  <a:lnTo>
                    <a:pt x="1123632" y="66381"/>
                  </a:lnTo>
                  <a:cubicBezTo>
                    <a:pt x="1123632" y="29871"/>
                    <a:pt x="1093846" y="0"/>
                    <a:pt x="1057124" y="0"/>
                  </a:cubicBezTo>
                  <a:lnTo>
                    <a:pt x="66508" y="0"/>
                  </a:lnTo>
                  <a:cubicBezTo>
                    <a:pt x="29787" y="0"/>
                    <a:pt x="0" y="29871"/>
                    <a:pt x="0" y="66381"/>
                  </a:cubicBezTo>
                  <a:lnTo>
                    <a:pt x="0" y="3749835"/>
                  </a:lnTo>
                  <a:close/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07" name="Google Shape;1907;p92"/>
            <p:cNvSpPr/>
            <p:nvPr/>
          </p:nvSpPr>
          <p:spPr>
            <a:xfrm>
              <a:off x="2893981" y="-38867"/>
              <a:ext cx="1356112" cy="1131721"/>
            </a:xfrm>
            <a:custGeom>
              <a:rect b="b" l="l" r="r" t="t"/>
              <a:pathLst>
                <a:path extrusionOk="0" h="1131721" w="1356112">
                  <a:moveTo>
                    <a:pt x="171784" y="0"/>
                  </a:moveTo>
                  <a:cubicBezTo>
                    <a:pt x="64989" y="121742"/>
                    <a:pt x="0" y="282184"/>
                    <a:pt x="0" y="457959"/>
                  </a:cubicBezTo>
                  <a:cubicBezTo>
                    <a:pt x="0" y="823052"/>
                    <a:pt x="310546" y="1131721"/>
                    <a:pt x="678023" y="1131721"/>
                  </a:cubicBezTo>
                  <a:cubicBezTo>
                    <a:pt x="1045500" y="1131721"/>
                    <a:pt x="1356113" y="829690"/>
                    <a:pt x="1356113" y="457959"/>
                  </a:cubicBezTo>
                  <a:cubicBezTo>
                    <a:pt x="1356113" y="280590"/>
                    <a:pt x="1293303" y="120879"/>
                    <a:pt x="1188621" y="0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08" name="Google Shape;1908;p92"/>
            <p:cNvSpPr/>
            <p:nvPr/>
          </p:nvSpPr>
          <p:spPr>
            <a:xfrm>
              <a:off x="1689510" y="4059398"/>
              <a:ext cx="1034669" cy="1989577"/>
            </a:xfrm>
            <a:custGeom>
              <a:rect b="b" l="l" r="r" t="t"/>
              <a:pathLst>
                <a:path extrusionOk="0" h="1989577" w="1034669">
                  <a:moveTo>
                    <a:pt x="379564" y="0"/>
                  </a:moveTo>
                  <a:cubicBezTo>
                    <a:pt x="446137" y="6638"/>
                    <a:pt x="573077" y="39164"/>
                    <a:pt x="698894" y="169270"/>
                  </a:cubicBezTo>
                  <a:cubicBezTo>
                    <a:pt x="808661" y="283444"/>
                    <a:pt x="838646" y="431473"/>
                    <a:pt x="861564" y="550958"/>
                  </a:cubicBezTo>
                  <a:cubicBezTo>
                    <a:pt x="892341" y="711599"/>
                    <a:pt x="894256" y="720892"/>
                    <a:pt x="939894" y="878214"/>
                  </a:cubicBezTo>
                  <a:cubicBezTo>
                    <a:pt x="959773" y="946586"/>
                    <a:pt x="1000523" y="1036200"/>
                    <a:pt x="1017629" y="1125150"/>
                  </a:cubicBezTo>
                  <a:cubicBezTo>
                    <a:pt x="1034339" y="1211444"/>
                    <a:pt x="1039424" y="1300394"/>
                    <a:pt x="1029914" y="1388016"/>
                  </a:cubicBezTo>
                  <a:cubicBezTo>
                    <a:pt x="1021460" y="1466345"/>
                    <a:pt x="1002373" y="1542019"/>
                    <a:pt x="967963" y="1615701"/>
                  </a:cubicBezTo>
                  <a:cubicBezTo>
                    <a:pt x="832834" y="1904456"/>
                    <a:pt x="435504" y="2055140"/>
                    <a:pt x="0" y="1962208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09" name="Google Shape;1909;p92"/>
            <p:cNvSpPr/>
            <p:nvPr/>
          </p:nvSpPr>
          <p:spPr>
            <a:xfrm>
              <a:off x="1468824" y="4944740"/>
              <a:ext cx="746931" cy="747128"/>
            </a:xfrm>
            <a:custGeom>
              <a:rect b="b" l="l" r="r" t="t"/>
              <a:pathLst>
                <a:path extrusionOk="0" h="747128" w="746931">
                  <a:moveTo>
                    <a:pt x="188059" y="50623"/>
                  </a:moveTo>
                  <a:cubicBezTo>
                    <a:pt x="9075" y="154840"/>
                    <a:pt x="-53073" y="383189"/>
                    <a:pt x="49363" y="561753"/>
                  </a:cubicBezTo>
                  <a:cubicBezTo>
                    <a:pt x="151734" y="739653"/>
                    <a:pt x="379855" y="800059"/>
                    <a:pt x="558838" y="696505"/>
                  </a:cubicBezTo>
                  <a:cubicBezTo>
                    <a:pt x="737887" y="592288"/>
                    <a:pt x="799970" y="363939"/>
                    <a:pt x="697600" y="185375"/>
                  </a:cubicBezTo>
                  <a:cubicBezTo>
                    <a:pt x="595229" y="7476"/>
                    <a:pt x="367108" y="-52931"/>
                    <a:pt x="188059" y="50623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10" name="Google Shape;1910;p92"/>
            <p:cNvSpPr/>
            <p:nvPr/>
          </p:nvSpPr>
          <p:spPr>
            <a:xfrm>
              <a:off x="1196820" y="4055033"/>
              <a:ext cx="1315855" cy="1982141"/>
            </a:xfrm>
            <a:custGeom>
              <a:rect b="b" l="l" r="r" t="t"/>
              <a:pathLst>
                <a:path extrusionOk="0" h="1982141" w="1315855">
                  <a:moveTo>
                    <a:pt x="872253" y="4364"/>
                  </a:moveTo>
                  <a:cubicBezTo>
                    <a:pt x="818426" y="-4265"/>
                    <a:pt x="733689" y="-2938"/>
                    <a:pt x="661370" y="34899"/>
                  </a:cubicBezTo>
                  <a:cubicBezTo>
                    <a:pt x="510786" y="113228"/>
                    <a:pt x="482452" y="321663"/>
                    <a:pt x="410925" y="450441"/>
                  </a:cubicBezTo>
                  <a:cubicBezTo>
                    <a:pt x="362712" y="536736"/>
                    <a:pt x="259549" y="673480"/>
                    <a:pt x="197466" y="761102"/>
                  </a:cubicBezTo>
                  <a:cubicBezTo>
                    <a:pt x="113126" y="880587"/>
                    <a:pt x="60091" y="1007374"/>
                    <a:pt x="28786" y="1130841"/>
                  </a:cubicBezTo>
                  <a:cubicBezTo>
                    <a:pt x="-43534" y="1415614"/>
                    <a:pt x="28918" y="1603470"/>
                    <a:pt x="151564" y="1758801"/>
                  </a:cubicBezTo>
                  <a:cubicBezTo>
                    <a:pt x="227649" y="1855716"/>
                    <a:pt x="360863" y="1934045"/>
                    <a:pt x="479084" y="1963253"/>
                  </a:cubicBezTo>
                  <a:cubicBezTo>
                    <a:pt x="791677" y="2040254"/>
                    <a:pt x="1114046" y="1875631"/>
                    <a:pt x="1248580" y="1582229"/>
                  </a:cubicBezTo>
                  <a:cubicBezTo>
                    <a:pt x="1306436" y="1455442"/>
                    <a:pt x="1320636" y="1322017"/>
                    <a:pt x="1314560" y="1185273"/>
                  </a:cubicBezTo>
                  <a:cubicBezTo>
                    <a:pt x="1310201" y="1088358"/>
                    <a:pt x="1279754" y="937674"/>
                    <a:pt x="1253996" y="844741"/>
                  </a:cubicBezTo>
                  <a:cubicBezTo>
                    <a:pt x="1210868" y="688084"/>
                    <a:pt x="1199707" y="582538"/>
                    <a:pt x="1170911" y="422562"/>
                  </a:cubicBezTo>
                  <a:cubicBezTo>
                    <a:pt x="1149446" y="303740"/>
                    <a:pt x="1106847" y="192221"/>
                    <a:pt x="1028451" y="99952"/>
                  </a:cubicBezTo>
                  <a:cubicBezTo>
                    <a:pt x="987304" y="50831"/>
                    <a:pt x="928194" y="13657"/>
                    <a:pt x="872253" y="4364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11" name="Google Shape;1911;p92"/>
            <p:cNvSpPr/>
            <p:nvPr/>
          </p:nvSpPr>
          <p:spPr>
            <a:xfrm>
              <a:off x="3302" y="5872448"/>
              <a:ext cx="897624" cy="979245"/>
            </a:xfrm>
            <a:custGeom>
              <a:rect b="b" l="l" r="r" t="t"/>
              <a:pathLst>
                <a:path extrusionOk="0" h="979245" w="897624">
                  <a:moveTo>
                    <a:pt x="0" y="46002"/>
                  </a:moveTo>
                  <a:lnTo>
                    <a:pt x="51383" y="24627"/>
                  </a:lnTo>
                  <a:cubicBezTo>
                    <a:pt x="56139" y="22370"/>
                    <a:pt x="61554" y="24627"/>
                    <a:pt x="63470" y="29871"/>
                  </a:cubicBezTo>
                  <a:lnTo>
                    <a:pt x="165444" y="278466"/>
                  </a:lnTo>
                  <a:lnTo>
                    <a:pt x="165444" y="9691"/>
                  </a:lnTo>
                  <a:cubicBezTo>
                    <a:pt x="165444" y="4447"/>
                    <a:pt x="169605" y="0"/>
                    <a:pt x="174690" y="0"/>
                  </a:cubicBezTo>
                  <a:lnTo>
                    <a:pt x="306451" y="0"/>
                  </a:lnTo>
                  <a:cubicBezTo>
                    <a:pt x="311537" y="0"/>
                    <a:pt x="315698" y="4447"/>
                    <a:pt x="315698" y="9691"/>
                  </a:cubicBezTo>
                  <a:lnTo>
                    <a:pt x="315698" y="282847"/>
                  </a:lnTo>
                  <a:lnTo>
                    <a:pt x="420380" y="30601"/>
                  </a:lnTo>
                  <a:cubicBezTo>
                    <a:pt x="422361" y="25357"/>
                    <a:pt x="427777" y="23167"/>
                    <a:pt x="432532" y="25357"/>
                  </a:cubicBezTo>
                  <a:lnTo>
                    <a:pt x="554122" y="76005"/>
                  </a:lnTo>
                  <a:cubicBezTo>
                    <a:pt x="558811" y="78262"/>
                    <a:pt x="561123" y="83440"/>
                    <a:pt x="559075" y="88684"/>
                  </a:cubicBezTo>
                  <a:lnTo>
                    <a:pt x="456110" y="336748"/>
                  </a:lnTo>
                  <a:lnTo>
                    <a:pt x="645397" y="146767"/>
                  </a:lnTo>
                  <a:cubicBezTo>
                    <a:pt x="649029" y="143050"/>
                    <a:pt x="654973" y="143050"/>
                    <a:pt x="658540" y="146767"/>
                  </a:cubicBezTo>
                  <a:lnTo>
                    <a:pt x="751730" y="239899"/>
                  </a:lnTo>
                  <a:cubicBezTo>
                    <a:pt x="755362" y="243616"/>
                    <a:pt x="755362" y="249591"/>
                    <a:pt x="751730" y="253308"/>
                  </a:cubicBezTo>
                  <a:lnTo>
                    <a:pt x="559405" y="446741"/>
                  </a:lnTo>
                  <a:lnTo>
                    <a:pt x="810973" y="342722"/>
                  </a:lnTo>
                  <a:cubicBezTo>
                    <a:pt x="815728" y="340465"/>
                    <a:pt x="821144" y="342722"/>
                    <a:pt x="823059" y="347966"/>
                  </a:cubicBezTo>
                  <a:lnTo>
                    <a:pt x="873188" y="470173"/>
                  </a:lnTo>
                  <a:cubicBezTo>
                    <a:pt x="875169" y="474621"/>
                    <a:pt x="872857" y="480595"/>
                    <a:pt x="868168" y="482121"/>
                  </a:cubicBezTo>
                  <a:lnTo>
                    <a:pt x="619441" y="584945"/>
                  </a:lnTo>
                  <a:lnTo>
                    <a:pt x="888378" y="584945"/>
                  </a:lnTo>
                  <a:cubicBezTo>
                    <a:pt x="893464" y="584945"/>
                    <a:pt x="897624" y="588662"/>
                    <a:pt x="897624" y="593906"/>
                  </a:cubicBezTo>
                  <a:lnTo>
                    <a:pt x="897624" y="726601"/>
                  </a:lnTo>
                  <a:cubicBezTo>
                    <a:pt x="897624" y="731845"/>
                    <a:pt x="893464" y="735562"/>
                    <a:pt x="888378" y="735562"/>
                  </a:cubicBezTo>
                  <a:lnTo>
                    <a:pt x="615016" y="735562"/>
                  </a:lnTo>
                  <a:lnTo>
                    <a:pt x="867508" y="841373"/>
                  </a:lnTo>
                  <a:cubicBezTo>
                    <a:pt x="872263" y="842833"/>
                    <a:pt x="874509" y="848807"/>
                    <a:pt x="872461" y="853321"/>
                  </a:cubicBezTo>
                  <a:lnTo>
                    <a:pt x="821804" y="975528"/>
                  </a:lnTo>
                  <a:cubicBezTo>
                    <a:pt x="821078" y="977121"/>
                    <a:pt x="819823" y="978316"/>
                    <a:pt x="818436" y="979245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12" name="Google Shape;1912;p92"/>
            <p:cNvSpPr/>
            <p:nvPr/>
          </p:nvSpPr>
          <p:spPr>
            <a:xfrm>
              <a:off x="566538" y="6749998"/>
              <a:ext cx="242981" cy="101827"/>
            </a:xfrm>
            <a:custGeom>
              <a:rect b="b" l="l" r="r" t="t"/>
              <a:pathLst>
                <a:path extrusionOk="0" h="101827" w="242981">
                  <a:moveTo>
                    <a:pt x="101248" y="101827"/>
                  </a:moveTo>
                  <a:lnTo>
                    <a:pt x="0" y="0"/>
                  </a:lnTo>
                  <a:lnTo>
                    <a:pt x="242981" y="101827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13" name="Google Shape;1913;p92"/>
            <p:cNvSpPr/>
            <p:nvPr/>
          </p:nvSpPr>
          <p:spPr>
            <a:xfrm>
              <a:off x="3302" y="6144077"/>
              <a:ext cx="27871" cy="68106"/>
            </a:xfrm>
            <a:custGeom>
              <a:rect b="b" l="l" r="r" t="t"/>
              <a:pathLst>
                <a:path extrusionOk="0" h="68106" w="27871">
                  <a:moveTo>
                    <a:pt x="0" y="40160"/>
                  </a:moveTo>
                  <a:lnTo>
                    <a:pt x="27871" y="68106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14" name="Google Shape;1914;p92"/>
            <p:cNvSpPr/>
            <p:nvPr/>
          </p:nvSpPr>
          <p:spPr>
            <a:xfrm>
              <a:off x="809519" y="6851826"/>
              <a:ext cx="12284" cy="1881"/>
            </a:xfrm>
            <a:custGeom>
              <a:rect b="b" l="l" r="r" t="t"/>
              <a:pathLst>
                <a:path extrusionOk="0" h="1881" w="12284">
                  <a:moveTo>
                    <a:pt x="0" y="0"/>
                  </a:moveTo>
                  <a:lnTo>
                    <a:pt x="3500" y="1461"/>
                  </a:lnTo>
                  <a:cubicBezTo>
                    <a:pt x="6538" y="2390"/>
                    <a:pt x="9775" y="1726"/>
                    <a:pt x="12284" y="0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15" name="Google Shape;1915;p92"/>
            <p:cNvSpPr/>
            <p:nvPr/>
          </p:nvSpPr>
          <p:spPr>
            <a:xfrm>
              <a:off x="3302" y="5918450"/>
              <a:ext cx="6604" cy="225627"/>
            </a:xfrm>
            <a:custGeom>
              <a:rect b="b" l="l" r="r" t="t"/>
              <a:pathLst>
                <a:path extrusionOk="0" h="225627" w="6604">
                  <a:moveTo>
                    <a:pt x="0" y="0"/>
                  </a:moveTo>
                  <a:lnTo>
                    <a:pt x="0" y="225627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16" name="Google Shape;1916;p92"/>
            <p:cNvSpPr/>
            <p:nvPr/>
          </p:nvSpPr>
          <p:spPr>
            <a:xfrm>
              <a:off x="667786" y="6851826"/>
              <a:ext cx="141733" cy="6638"/>
            </a:xfrm>
            <a:custGeom>
              <a:rect b="b" l="l" r="r" t="t"/>
              <a:pathLst>
                <a:path extrusionOk="0" h="6638" w="141733">
                  <a:moveTo>
                    <a:pt x="0" y="0"/>
                  </a:moveTo>
                  <a:lnTo>
                    <a:pt x="141734" y="0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17" name="Google Shape;1917;p92"/>
            <p:cNvSpPr/>
            <p:nvPr/>
          </p:nvSpPr>
          <p:spPr>
            <a:xfrm>
              <a:off x="809519" y="6851826"/>
              <a:ext cx="12284" cy="6638"/>
            </a:xfrm>
            <a:custGeom>
              <a:rect b="b" l="l" r="r" t="t"/>
              <a:pathLst>
                <a:path extrusionOk="0" h="6638" w="12284">
                  <a:moveTo>
                    <a:pt x="12284" y="0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18" name="Google Shape;1918;p92"/>
            <p:cNvSpPr/>
            <p:nvPr/>
          </p:nvSpPr>
          <p:spPr>
            <a:xfrm>
              <a:off x="3302" y="6144077"/>
              <a:ext cx="6604" cy="40160"/>
            </a:xfrm>
            <a:custGeom>
              <a:rect b="b" l="l" r="r" t="t"/>
              <a:pathLst>
                <a:path extrusionOk="0" h="40160" w="6604">
                  <a:moveTo>
                    <a:pt x="0" y="40160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19" name="Google Shape;1919;p92"/>
            <p:cNvSpPr/>
            <p:nvPr/>
          </p:nvSpPr>
          <p:spPr>
            <a:xfrm>
              <a:off x="11295828" y="5376387"/>
              <a:ext cx="893133" cy="1475439"/>
            </a:xfrm>
            <a:custGeom>
              <a:rect b="b" l="l" r="r" t="t"/>
              <a:pathLst>
                <a:path extrusionOk="0" h="1475439" w="893133">
                  <a:moveTo>
                    <a:pt x="893133" y="0"/>
                  </a:moveTo>
                  <a:lnTo>
                    <a:pt x="893133" y="1475439"/>
                  </a:lnTo>
                  <a:lnTo>
                    <a:pt x="0" y="1475439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20" name="Google Shape;1920;p92"/>
            <p:cNvSpPr/>
            <p:nvPr/>
          </p:nvSpPr>
          <p:spPr>
            <a:xfrm>
              <a:off x="7435733" y="6851826"/>
              <a:ext cx="12284" cy="6638"/>
            </a:xfrm>
            <a:custGeom>
              <a:rect b="b" l="l" r="r" t="t"/>
              <a:pathLst>
                <a:path extrusionOk="0" h="6638" w="12284">
                  <a:moveTo>
                    <a:pt x="12284" y="0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21" name="Google Shape;1921;p92"/>
            <p:cNvSpPr/>
            <p:nvPr/>
          </p:nvSpPr>
          <p:spPr>
            <a:xfrm>
              <a:off x="7293999" y="6851826"/>
              <a:ext cx="141733" cy="6638"/>
            </a:xfrm>
            <a:custGeom>
              <a:rect b="b" l="l" r="r" t="t"/>
              <a:pathLst>
                <a:path extrusionOk="0" h="6638" w="141733">
                  <a:moveTo>
                    <a:pt x="0" y="0"/>
                  </a:moveTo>
                  <a:lnTo>
                    <a:pt x="141733" y="0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grpSp>
        <p:nvGrpSpPr>
          <p:cNvPr id="1922" name="Google Shape;1922;p92"/>
          <p:cNvGrpSpPr/>
          <p:nvPr/>
        </p:nvGrpSpPr>
        <p:grpSpPr>
          <a:xfrm>
            <a:off x="5857309" y="3045742"/>
            <a:ext cx="1152379" cy="1507283"/>
            <a:chOff x="7418030" y="3606903"/>
            <a:chExt cx="991806" cy="1297257"/>
          </a:xfrm>
        </p:grpSpPr>
        <p:sp>
          <p:nvSpPr>
            <p:cNvPr id="1923" name="Google Shape;1923;p92"/>
            <p:cNvSpPr/>
            <p:nvPr/>
          </p:nvSpPr>
          <p:spPr>
            <a:xfrm>
              <a:off x="7423265" y="3611358"/>
              <a:ext cx="986571" cy="1292802"/>
            </a:xfrm>
            <a:custGeom>
              <a:rect b="b" l="l" r="r" t="t"/>
              <a:pathLst>
                <a:path extrusionOk="0" h="1292802" w="986571">
                  <a:moveTo>
                    <a:pt x="30219" y="684599"/>
                  </a:moveTo>
                  <a:cubicBezTo>
                    <a:pt x="58603" y="601160"/>
                    <a:pt x="102799" y="526008"/>
                    <a:pt x="154901" y="455047"/>
                  </a:cubicBezTo>
                  <a:cubicBezTo>
                    <a:pt x="196525" y="398278"/>
                    <a:pt x="227672" y="345795"/>
                    <a:pt x="267677" y="287883"/>
                  </a:cubicBezTo>
                  <a:cubicBezTo>
                    <a:pt x="297681" y="244544"/>
                    <a:pt x="304825" y="183775"/>
                    <a:pt x="330256" y="139293"/>
                  </a:cubicBezTo>
                  <a:cubicBezTo>
                    <a:pt x="361594" y="84524"/>
                    <a:pt x="376548" y="35185"/>
                    <a:pt x="452557" y="11848"/>
                  </a:cubicBezTo>
                  <a:cubicBezTo>
                    <a:pt x="482466" y="-2915"/>
                    <a:pt x="523233" y="-1010"/>
                    <a:pt x="557047" y="2419"/>
                  </a:cubicBezTo>
                  <a:cubicBezTo>
                    <a:pt x="628675" y="8038"/>
                    <a:pt x="701731" y="41566"/>
                    <a:pt x="764406" y="104146"/>
                  </a:cubicBezTo>
                  <a:cubicBezTo>
                    <a:pt x="814126" y="153866"/>
                    <a:pt x="838701" y="225399"/>
                    <a:pt x="862228" y="302551"/>
                  </a:cubicBezTo>
                  <a:cubicBezTo>
                    <a:pt x="882421" y="406660"/>
                    <a:pt x="894803" y="475240"/>
                    <a:pt x="924712" y="577157"/>
                  </a:cubicBezTo>
                  <a:cubicBezTo>
                    <a:pt x="937761" y="621639"/>
                    <a:pt x="964336" y="680313"/>
                    <a:pt x="975575" y="737844"/>
                  </a:cubicBezTo>
                  <a:cubicBezTo>
                    <a:pt x="986624" y="794137"/>
                    <a:pt x="989577" y="852906"/>
                    <a:pt x="983386" y="909961"/>
                  </a:cubicBezTo>
                  <a:cubicBezTo>
                    <a:pt x="977956" y="960538"/>
                    <a:pt x="961002" y="1012545"/>
                    <a:pt x="938523" y="1060265"/>
                  </a:cubicBezTo>
                  <a:cubicBezTo>
                    <a:pt x="864228" y="1183995"/>
                    <a:pt x="629151" y="1332490"/>
                    <a:pt x="369214" y="1283055"/>
                  </a:cubicBezTo>
                  <a:cubicBezTo>
                    <a:pt x="350164" y="1280293"/>
                    <a:pt x="337210" y="1274863"/>
                    <a:pt x="319684" y="1270672"/>
                  </a:cubicBezTo>
                  <a:cubicBezTo>
                    <a:pt x="239578" y="1251051"/>
                    <a:pt x="172808" y="1215713"/>
                    <a:pt x="116515" y="1156182"/>
                  </a:cubicBezTo>
                  <a:cubicBezTo>
                    <a:pt x="-51125" y="978826"/>
                    <a:pt x="3549" y="762704"/>
                    <a:pt x="30219" y="684599"/>
                  </a:cubicBezTo>
                  <a:close/>
                </a:path>
              </a:pathLst>
            </a:custGeom>
            <a:solidFill>
              <a:srgbClr val="213F3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24" name="Google Shape;1924;p92"/>
            <p:cNvSpPr/>
            <p:nvPr/>
          </p:nvSpPr>
          <p:spPr>
            <a:xfrm>
              <a:off x="7418030" y="3606903"/>
              <a:ext cx="854291" cy="1280435"/>
            </a:xfrm>
            <a:custGeom>
              <a:rect b="b" l="l" r="r" t="t"/>
              <a:pathLst>
                <a:path extrusionOk="0" h="1280435" w="854291">
                  <a:moveTo>
                    <a:pt x="311107" y="1268174"/>
                  </a:moveTo>
                  <a:cubicBezTo>
                    <a:pt x="234335" y="1249219"/>
                    <a:pt x="147848" y="1198641"/>
                    <a:pt x="98414" y="1136253"/>
                  </a:cubicBezTo>
                  <a:cubicBezTo>
                    <a:pt x="18785" y="1035573"/>
                    <a:pt x="-28269" y="914225"/>
                    <a:pt x="18689" y="730392"/>
                  </a:cubicBezTo>
                  <a:cubicBezTo>
                    <a:pt x="46026" y="623141"/>
                    <a:pt x="73363" y="568848"/>
                    <a:pt x="128132" y="491791"/>
                  </a:cubicBezTo>
                  <a:cubicBezTo>
                    <a:pt x="168422" y="435117"/>
                    <a:pt x="235383" y="346821"/>
                    <a:pt x="266720" y="290814"/>
                  </a:cubicBezTo>
                  <a:cubicBezTo>
                    <a:pt x="313202" y="207756"/>
                    <a:pt x="331586" y="73263"/>
                    <a:pt x="429312" y="22399"/>
                  </a:cubicBezTo>
                  <a:cubicBezTo>
                    <a:pt x="476270" y="-1985"/>
                    <a:pt x="531420" y="-2747"/>
                    <a:pt x="566282" y="2873"/>
                  </a:cubicBezTo>
                  <a:cubicBezTo>
                    <a:pt x="602572" y="8683"/>
                    <a:pt x="640958" y="33067"/>
                    <a:pt x="667628" y="64404"/>
                  </a:cubicBezTo>
                  <a:cubicBezTo>
                    <a:pt x="718491" y="124126"/>
                    <a:pt x="746209" y="196135"/>
                    <a:pt x="760115" y="273097"/>
                  </a:cubicBezTo>
                  <a:cubicBezTo>
                    <a:pt x="778880" y="376443"/>
                    <a:pt x="786119" y="444547"/>
                    <a:pt x="814122" y="545703"/>
                  </a:cubicBezTo>
                  <a:cubicBezTo>
                    <a:pt x="830886" y="605901"/>
                    <a:pt x="850603" y="702960"/>
                    <a:pt x="853460" y="765730"/>
                  </a:cubicBezTo>
                  <a:cubicBezTo>
                    <a:pt x="857366" y="854122"/>
                    <a:pt x="848222" y="940419"/>
                    <a:pt x="810598" y="1021953"/>
                  </a:cubicBezTo>
                  <a:cubicBezTo>
                    <a:pt x="723254" y="1211595"/>
                    <a:pt x="513989" y="1318085"/>
                    <a:pt x="311012" y="1268174"/>
                  </a:cubicBezTo>
                  <a:close/>
                </a:path>
              </a:pathLst>
            </a:custGeom>
            <a:solidFill>
              <a:srgbClr val="BDC04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25" name="Google Shape;1925;p92"/>
            <p:cNvSpPr/>
            <p:nvPr/>
          </p:nvSpPr>
          <p:spPr>
            <a:xfrm>
              <a:off x="7594504" y="4181575"/>
              <a:ext cx="485002" cy="482604"/>
            </a:xfrm>
            <a:custGeom>
              <a:rect b="b" l="l" r="r" t="t"/>
              <a:pathLst>
                <a:path extrusionOk="0" h="482604" w="485002">
                  <a:moveTo>
                    <a:pt x="452958" y="119811"/>
                  </a:moveTo>
                  <a:cubicBezTo>
                    <a:pt x="519443" y="234968"/>
                    <a:pt x="479152" y="382701"/>
                    <a:pt x="362852" y="449757"/>
                  </a:cubicBezTo>
                  <a:cubicBezTo>
                    <a:pt x="246647" y="516813"/>
                    <a:pt x="98533" y="477951"/>
                    <a:pt x="32048" y="362794"/>
                  </a:cubicBezTo>
                  <a:cubicBezTo>
                    <a:pt x="-34436" y="247636"/>
                    <a:pt x="5855" y="99999"/>
                    <a:pt x="122060" y="32848"/>
                  </a:cubicBezTo>
                  <a:cubicBezTo>
                    <a:pt x="238265" y="-34208"/>
                    <a:pt x="386378" y="4654"/>
                    <a:pt x="452863" y="119811"/>
                  </a:cubicBezTo>
                  <a:close/>
                </a:path>
              </a:pathLst>
            </a:custGeom>
            <a:solidFill>
              <a:srgbClr val="F7EAA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1926" name="Google Shape;1926;p92"/>
          <p:cNvSpPr txBox="1"/>
          <p:nvPr>
            <p:ph type="title"/>
          </p:nvPr>
        </p:nvSpPr>
        <p:spPr>
          <a:xfrm>
            <a:off x="359569" y="598951"/>
            <a:ext cx="8424900" cy="72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1927" name="Google Shape;1927;p92"/>
          <p:cNvGrpSpPr/>
          <p:nvPr/>
        </p:nvGrpSpPr>
        <p:grpSpPr>
          <a:xfrm>
            <a:off x="8281988" y="4686218"/>
            <a:ext cx="502443" cy="168387"/>
            <a:chOff x="479425" y="6248291"/>
            <a:chExt cx="669924" cy="224516"/>
          </a:xfrm>
        </p:grpSpPr>
        <p:sp>
          <p:nvSpPr>
            <p:cNvPr id="1928" name="Google Shape;1928;p92"/>
            <p:cNvSpPr/>
            <p:nvPr/>
          </p:nvSpPr>
          <p:spPr>
            <a:xfrm>
              <a:off x="479425" y="6254460"/>
              <a:ext cx="130354" cy="172617"/>
            </a:xfrm>
            <a:custGeom>
              <a:rect b="b" l="l" r="r" t="t"/>
              <a:pathLst>
                <a:path extrusionOk="0" h="172617" w="130354">
                  <a:moveTo>
                    <a:pt x="92227" y="54176"/>
                  </a:moveTo>
                  <a:cubicBezTo>
                    <a:pt x="92227" y="67151"/>
                    <a:pt x="82986" y="75201"/>
                    <a:pt x="68131" y="75201"/>
                  </a:cubicBezTo>
                  <a:lnTo>
                    <a:pt x="37415" y="75201"/>
                  </a:lnTo>
                  <a:lnTo>
                    <a:pt x="37415" y="32914"/>
                  </a:lnTo>
                  <a:lnTo>
                    <a:pt x="68131" y="32914"/>
                  </a:lnTo>
                  <a:cubicBezTo>
                    <a:pt x="83198" y="32914"/>
                    <a:pt x="92227" y="40857"/>
                    <a:pt x="92227" y="54176"/>
                  </a:cubicBezTo>
                  <a:close/>
                  <a:moveTo>
                    <a:pt x="95272" y="102951"/>
                  </a:moveTo>
                  <a:cubicBezTo>
                    <a:pt x="117144" y="95563"/>
                    <a:pt x="130119" y="77425"/>
                    <a:pt x="130119" y="53938"/>
                  </a:cubicBezTo>
                  <a:cubicBezTo>
                    <a:pt x="130119" y="22190"/>
                    <a:pt x="107162" y="0"/>
                    <a:pt x="74274" y="0"/>
                  </a:cubicBez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70394"/>
                  </a:lnTo>
                  <a:cubicBezTo>
                    <a:pt x="0" y="171638"/>
                    <a:pt x="1006" y="172618"/>
                    <a:pt x="2224" y="172618"/>
                  </a:cubicBezTo>
                  <a:lnTo>
                    <a:pt x="35191" y="172618"/>
                  </a:lnTo>
                  <a:cubicBezTo>
                    <a:pt x="36435" y="172618"/>
                    <a:pt x="37415" y="171638"/>
                    <a:pt x="37415" y="170394"/>
                  </a:cubicBezTo>
                  <a:lnTo>
                    <a:pt x="37415" y="107876"/>
                  </a:lnTo>
                  <a:lnTo>
                    <a:pt x="57275" y="107876"/>
                  </a:lnTo>
                  <a:lnTo>
                    <a:pt x="89632" y="171400"/>
                  </a:lnTo>
                  <a:cubicBezTo>
                    <a:pt x="90003" y="172168"/>
                    <a:pt x="90771" y="172618"/>
                    <a:pt x="91592" y="172618"/>
                  </a:cubicBezTo>
                  <a:lnTo>
                    <a:pt x="128133" y="172618"/>
                  </a:lnTo>
                  <a:cubicBezTo>
                    <a:pt x="128901" y="172618"/>
                    <a:pt x="129642" y="172221"/>
                    <a:pt x="130040" y="171559"/>
                  </a:cubicBezTo>
                  <a:cubicBezTo>
                    <a:pt x="130437" y="170897"/>
                    <a:pt x="130463" y="170049"/>
                    <a:pt x="130093" y="169361"/>
                  </a:cubicBezTo>
                  <a:lnTo>
                    <a:pt x="95272" y="10295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29" name="Google Shape;1929;p92"/>
            <p:cNvSpPr/>
            <p:nvPr/>
          </p:nvSpPr>
          <p:spPr>
            <a:xfrm>
              <a:off x="627814" y="6279827"/>
              <a:ext cx="43399" cy="43399"/>
            </a:xfrm>
            <a:custGeom>
              <a:rect b="b" l="l" r="r" t="t"/>
              <a:pathLst>
                <a:path extrusionOk="0" h="43399" w="43399">
                  <a:moveTo>
                    <a:pt x="21713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399"/>
                    <a:pt x="21713" y="43399"/>
                  </a:cubicBezTo>
                  <a:cubicBezTo>
                    <a:pt x="33496" y="43399"/>
                    <a:pt x="43399" y="33761"/>
                    <a:pt x="43399" y="21951"/>
                  </a:cubicBezTo>
                  <a:cubicBezTo>
                    <a:pt x="43399" y="10142"/>
                    <a:pt x="33867" y="0"/>
                    <a:pt x="217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30" name="Google Shape;1930;p92"/>
            <p:cNvSpPr/>
            <p:nvPr/>
          </p:nvSpPr>
          <p:spPr>
            <a:xfrm>
              <a:off x="631521" y="6337949"/>
              <a:ext cx="36011" cy="89393"/>
            </a:xfrm>
            <a:custGeom>
              <a:rect b="b" l="l" r="r" t="t"/>
              <a:pathLst>
                <a:path extrusionOk="0" h="89393" w="36011">
                  <a:moveTo>
                    <a:pt x="33788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87169"/>
                  </a:lnTo>
                  <a:cubicBezTo>
                    <a:pt x="0" y="88387"/>
                    <a:pt x="1006" y="89394"/>
                    <a:pt x="2224" y="89394"/>
                  </a:cubicBezTo>
                  <a:lnTo>
                    <a:pt x="33788" y="89394"/>
                  </a:lnTo>
                  <a:cubicBezTo>
                    <a:pt x="35006" y="89394"/>
                    <a:pt x="36012" y="88387"/>
                    <a:pt x="36012" y="87169"/>
                  </a:cubicBezTo>
                  <a:lnTo>
                    <a:pt x="36012" y="2224"/>
                  </a:lnTo>
                  <a:cubicBezTo>
                    <a:pt x="36012" y="1006"/>
                    <a:pt x="35006" y="0"/>
                    <a:pt x="337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31" name="Google Shape;1931;p92"/>
            <p:cNvSpPr/>
            <p:nvPr/>
          </p:nvSpPr>
          <p:spPr>
            <a:xfrm>
              <a:off x="697084" y="6306412"/>
              <a:ext cx="35985" cy="121168"/>
            </a:xfrm>
            <a:custGeom>
              <a:rect b="b" l="l" r="r" t="t"/>
              <a:pathLst>
                <a:path extrusionOk="0" h="121168" w="35985">
                  <a:moveTo>
                    <a:pt x="33761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18944"/>
                  </a:lnTo>
                  <a:cubicBezTo>
                    <a:pt x="0" y="120163"/>
                    <a:pt x="1006" y="121169"/>
                    <a:pt x="2224" y="121169"/>
                  </a:cubicBezTo>
                  <a:lnTo>
                    <a:pt x="33761" y="121169"/>
                  </a:lnTo>
                  <a:cubicBezTo>
                    <a:pt x="35006" y="121169"/>
                    <a:pt x="35985" y="120163"/>
                    <a:pt x="35985" y="118944"/>
                  </a:cubicBezTo>
                  <a:lnTo>
                    <a:pt x="35985" y="2224"/>
                  </a:lnTo>
                  <a:cubicBezTo>
                    <a:pt x="35985" y="1006"/>
                    <a:pt x="35006" y="0"/>
                    <a:pt x="337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32" name="Google Shape;1932;p92"/>
            <p:cNvSpPr/>
            <p:nvPr/>
          </p:nvSpPr>
          <p:spPr>
            <a:xfrm>
              <a:off x="693377" y="6248291"/>
              <a:ext cx="43399" cy="43425"/>
            </a:xfrm>
            <a:custGeom>
              <a:rect b="b" l="l" r="r" t="t"/>
              <a:pathLst>
                <a:path extrusionOk="0" h="43425" w="43399">
                  <a:moveTo>
                    <a:pt x="21686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426"/>
                    <a:pt x="21686" y="43426"/>
                  </a:cubicBezTo>
                  <a:cubicBezTo>
                    <a:pt x="33443" y="43426"/>
                    <a:pt x="43399" y="33787"/>
                    <a:pt x="43399" y="21951"/>
                  </a:cubicBezTo>
                  <a:cubicBezTo>
                    <a:pt x="43399" y="10115"/>
                    <a:pt x="33867" y="0"/>
                    <a:pt x="21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33" name="Google Shape;1933;p92"/>
            <p:cNvSpPr/>
            <p:nvPr/>
          </p:nvSpPr>
          <p:spPr>
            <a:xfrm>
              <a:off x="762011" y="6303976"/>
              <a:ext cx="124690" cy="168831"/>
            </a:xfrm>
            <a:custGeom>
              <a:rect b="b" l="l" r="r" t="t"/>
              <a:pathLst>
                <a:path extrusionOk="0" h="168831" w="124690">
                  <a:moveTo>
                    <a:pt x="89182" y="63179"/>
                  </a:moveTo>
                  <a:cubicBezTo>
                    <a:pt x="89182" y="81582"/>
                    <a:pt x="78432" y="93922"/>
                    <a:pt x="62465" y="93922"/>
                  </a:cubicBezTo>
                  <a:cubicBezTo>
                    <a:pt x="46498" y="93922"/>
                    <a:pt x="35509" y="81291"/>
                    <a:pt x="35509" y="63179"/>
                  </a:cubicBezTo>
                  <a:cubicBezTo>
                    <a:pt x="35509" y="45068"/>
                    <a:pt x="46339" y="32675"/>
                    <a:pt x="62465" y="32675"/>
                  </a:cubicBezTo>
                  <a:cubicBezTo>
                    <a:pt x="78590" y="32675"/>
                    <a:pt x="89182" y="44935"/>
                    <a:pt x="89182" y="63179"/>
                  </a:cubicBezTo>
                  <a:close/>
                  <a:moveTo>
                    <a:pt x="68634" y="0"/>
                  </a:moveTo>
                  <a:cubicBezTo>
                    <a:pt x="54971" y="0"/>
                    <a:pt x="42552" y="4766"/>
                    <a:pt x="35032" y="12498"/>
                  </a:cubicBezTo>
                  <a:lnTo>
                    <a:pt x="35032" y="4819"/>
                  </a:lnTo>
                  <a:cubicBezTo>
                    <a:pt x="35032" y="3601"/>
                    <a:pt x="34052" y="2595"/>
                    <a:pt x="32808" y="2595"/>
                  </a:cubicBezTo>
                  <a:lnTo>
                    <a:pt x="2224" y="2595"/>
                  </a:lnTo>
                  <a:cubicBezTo>
                    <a:pt x="980" y="2595"/>
                    <a:pt x="0" y="3601"/>
                    <a:pt x="0" y="4819"/>
                  </a:cubicBezTo>
                  <a:lnTo>
                    <a:pt x="0" y="166607"/>
                  </a:lnTo>
                  <a:cubicBezTo>
                    <a:pt x="0" y="167825"/>
                    <a:pt x="980" y="168831"/>
                    <a:pt x="2224" y="168831"/>
                  </a:cubicBezTo>
                  <a:lnTo>
                    <a:pt x="33761" y="168831"/>
                  </a:lnTo>
                  <a:cubicBezTo>
                    <a:pt x="35006" y="168831"/>
                    <a:pt x="35985" y="167825"/>
                    <a:pt x="35985" y="166607"/>
                  </a:cubicBezTo>
                  <a:lnTo>
                    <a:pt x="35985" y="115926"/>
                  </a:lnTo>
                  <a:cubicBezTo>
                    <a:pt x="43399" y="122678"/>
                    <a:pt x="54706" y="126597"/>
                    <a:pt x="67443" y="126597"/>
                  </a:cubicBezTo>
                  <a:cubicBezTo>
                    <a:pt x="101151" y="126597"/>
                    <a:pt x="124691" y="100409"/>
                    <a:pt x="124691" y="62941"/>
                  </a:cubicBezTo>
                  <a:cubicBezTo>
                    <a:pt x="124691" y="25473"/>
                    <a:pt x="102157" y="0"/>
                    <a:pt x="68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34" name="Google Shape;1934;p92"/>
            <p:cNvSpPr/>
            <p:nvPr/>
          </p:nvSpPr>
          <p:spPr>
            <a:xfrm>
              <a:off x="898882" y="6303658"/>
              <a:ext cx="119474" cy="128291"/>
            </a:xfrm>
            <a:custGeom>
              <a:rect b="b" l="l" r="r" t="t"/>
              <a:pathLst>
                <a:path extrusionOk="0" h="128291" w="119474">
                  <a:moveTo>
                    <a:pt x="36515" y="48616"/>
                  </a:moveTo>
                  <a:cubicBezTo>
                    <a:pt x="38263" y="39242"/>
                    <a:pt x="46630" y="30054"/>
                    <a:pt x="60108" y="30054"/>
                  </a:cubicBezTo>
                  <a:cubicBezTo>
                    <a:pt x="75784" y="30054"/>
                    <a:pt x="82509" y="39269"/>
                    <a:pt x="83754" y="48616"/>
                  </a:cubicBezTo>
                  <a:lnTo>
                    <a:pt x="36515" y="48616"/>
                  </a:lnTo>
                  <a:close/>
                  <a:moveTo>
                    <a:pt x="59605" y="0"/>
                  </a:moveTo>
                  <a:cubicBezTo>
                    <a:pt x="43982" y="0"/>
                    <a:pt x="29260" y="6196"/>
                    <a:pt x="18138" y="17423"/>
                  </a:cubicBezTo>
                  <a:cubicBezTo>
                    <a:pt x="6434" y="29207"/>
                    <a:pt x="0" y="45650"/>
                    <a:pt x="0" y="63682"/>
                  </a:cubicBezTo>
                  <a:cubicBezTo>
                    <a:pt x="0" y="82933"/>
                    <a:pt x="6487" y="99376"/>
                    <a:pt x="18774" y="111239"/>
                  </a:cubicBezTo>
                  <a:cubicBezTo>
                    <a:pt x="30186" y="122228"/>
                    <a:pt x="45703" y="128292"/>
                    <a:pt x="62465" y="128292"/>
                  </a:cubicBezTo>
                  <a:cubicBezTo>
                    <a:pt x="94849" y="128292"/>
                    <a:pt x="112246" y="108326"/>
                    <a:pt x="117727" y="89685"/>
                  </a:cubicBezTo>
                  <a:cubicBezTo>
                    <a:pt x="118071" y="88520"/>
                    <a:pt x="117409" y="87275"/>
                    <a:pt x="116244" y="86931"/>
                  </a:cubicBezTo>
                  <a:lnTo>
                    <a:pt x="89897" y="79093"/>
                  </a:lnTo>
                  <a:cubicBezTo>
                    <a:pt x="88785" y="78776"/>
                    <a:pt x="87593" y="79358"/>
                    <a:pt x="87170" y="80470"/>
                  </a:cubicBezTo>
                  <a:cubicBezTo>
                    <a:pt x="83251" y="91300"/>
                    <a:pt x="75016" y="96808"/>
                    <a:pt x="62703" y="96808"/>
                  </a:cubicBezTo>
                  <a:cubicBezTo>
                    <a:pt x="48669" y="96808"/>
                    <a:pt x="37495" y="87461"/>
                    <a:pt x="35720" y="74698"/>
                  </a:cubicBezTo>
                  <a:lnTo>
                    <a:pt x="116773" y="74698"/>
                  </a:lnTo>
                  <a:cubicBezTo>
                    <a:pt x="117992" y="74698"/>
                    <a:pt x="118971" y="73692"/>
                    <a:pt x="118998" y="72500"/>
                  </a:cubicBezTo>
                  <a:cubicBezTo>
                    <a:pt x="119024" y="72368"/>
                    <a:pt x="119051" y="72050"/>
                    <a:pt x="119077" y="71600"/>
                  </a:cubicBezTo>
                  <a:cubicBezTo>
                    <a:pt x="119210" y="69852"/>
                    <a:pt x="119474" y="66251"/>
                    <a:pt x="119474" y="62756"/>
                  </a:cubicBezTo>
                  <a:cubicBezTo>
                    <a:pt x="119474" y="24070"/>
                    <a:pt x="96543" y="53"/>
                    <a:pt x="59605" y="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35" name="Google Shape;1935;p92"/>
            <p:cNvSpPr/>
            <p:nvPr/>
          </p:nvSpPr>
          <p:spPr>
            <a:xfrm>
              <a:off x="1038375" y="6303288"/>
              <a:ext cx="110974" cy="124266"/>
            </a:xfrm>
            <a:custGeom>
              <a:rect b="b" l="l" r="r" t="t"/>
              <a:pathLst>
                <a:path extrusionOk="0" h="124266" w="110974">
                  <a:moveTo>
                    <a:pt x="66516" y="26"/>
                  </a:moveTo>
                  <a:cubicBezTo>
                    <a:pt x="56401" y="26"/>
                    <a:pt x="43638" y="3548"/>
                    <a:pt x="35059" y="13028"/>
                  </a:cubicBezTo>
                  <a:lnTo>
                    <a:pt x="35059" y="5322"/>
                  </a:lnTo>
                  <a:cubicBezTo>
                    <a:pt x="35059" y="4104"/>
                    <a:pt x="34079" y="3098"/>
                    <a:pt x="32834" y="3098"/>
                  </a:cubicBezTo>
                  <a:lnTo>
                    <a:pt x="2251" y="3098"/>
                  </a:lnTo>
                  <a:cubicBezTo>
                    <a:pt x="1006" y="3098"/>
                    <a:pt x="0" y="4104"/>
                    <a:pt x="0" y="5322"/>
                  </a:cubicBezTo>
                  <a:lnTo>
                    <a:pt x="0" y="122043"/>
                  </a:lnTo>
                  <a:cubicBezTo>
                    <a:pt x="0" y="123261"/>
                    <a:pt x="1006" y="124267"/>
                    <a:pt x="2251" y="124267"/>
                  </a:cubicBezTo>
                  <a:lnTo>
                    <a:pt x="33788" y="124267"/>
                  </a:lnTo>
                  <a:cubicBezTo>
                    <a:pt x="35006" y="124267"/>
                    <a:pt x="36012" y="123261"/>
                    <a:pt x="36012" y="122043"/>
                  </a:cubicBezTo>
                  <a:lnTo>
                    <a:pt x="36012" y="54891"/>
                  </a:lnTo>
                  <a:cubicBezTo>
                    <a:pt x="36012" y="43955"/>
                    <a:pt x="42076" y="32914"/>
                    <a:pt x="55606" y="32914"/>
                  </a:cubicBezTo>
                  <a:cubicBezTo>
                    <a:pt x="72447" y="32914"/>
                    <a:pt x="74963" y="46100"/>
                    <a:pt x="74963" y="53938"/>
                  </a:cubicBezTo>
                  <a:lnTo>
                    <a:pt x="74963" y="122016"/>
                  </a:lnTo>
                  <a:cubicBezTo>
                    <a:pt x="74963" y="123234"/>
                    <a:pt x="75969" y="124240"/>
                    <a:pt x="77187" y="124240"/>
                  </a:cubicBezTo>
                  <a:lnTo>
                    <a:pt x="108750" y="124240"/>
                  </a:lnTo>
                  <a:cubicBezTo>
                    <a:pt x="109968" y="124240"/>
                    <a:pt x="110975" y="123234"/>
                    <a:pt x="110975" y="122016"/>
                  </a:cubicBezTo>
                  <a:lnTo>
                    <a:pt x="110975" y="48483"/>
                  </a:lnTo>
                  <a:cubicBezTo>
                    <a:pt x="110975" y="18588"/>
                    <a:pt x="93948" y="0"/>
                    <a:pt x="66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1936" name="Google Shape;1936;p92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2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2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2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2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2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2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2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2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2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6">
  <p:cSld name="CUSTOM_6">
    <p:bg>
      <p:bgPr>
        <a:solidFill>
          <a:schemeClr val="accent4"/>
        </a:solidFill>
      </p:bgPr>
    </p:bg>
    <p:spTree>
      <p:nvGrpSpPr>
        <p:cNvPr id="1937" name="Shape 1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8" name="Google Shape;1938;p93"/>
          <p:cNvGrpSpPr/>
          <p:nvPr/>
        </p:nvGrpSpPr>
        <p:grpSpPr>
          <a:xfrm>
            <a:off x="2476" y="-1"/>
            <a:ext cx="9139244" cy="5144029"/>
            <a:chOff x="3302" y="-38867"/>
            <a:chExt cx="12185659" cy="6897331"/>
          </a:xfrm>
        </p:grpSpPr>
        <p:sp>
          <p:nvSpPr>
            <p:cNvPr id="1939" name="Google Shape;1939;p93"/>
            <p:cNvSpPr/>
            <p:nvPr/>
          </p:nvSpPr>
          <p:spPr>
            <a:xfrm>
              <a:off x="4540694" y="3540302"/>
              <a:ext cx="1356112" cy="1363455"/>
            </a:xfrm>
            <a:custGeom>
              <a:rect b="b" l="l" r="r" t="t"/>
              <a:pathLst>
                <a:path extrusionOk="0" h="1363455" w="1356112">
                  <a:moveTo>
                    <a:pt x="1356113" y="689030"/>
                  </a:moveTo>
                  <a:cubicBezTo>
                    <a:pt x="1356113" y="302695"/>
                    <a:pt x="1058247" y="0"/>
                    <a:pt x="678023" y="0"/>
                  </a:cubicBezTo>
                  <a:cubicBezTo>
                    <a:pt x="297799" y="0"/>
                    <a:pt x="0" y="309333"/>
                    <a:pt x="0" y="689030"/>
                  </a:cubicBezTo>
                  <a:cubicBezTo>
                    <a:pt x="0" y="1068726"/>
                    <a:pt x="310546" y="1363455"/>
                    <a:pt x="678023" y="1363455"/>
                  </a:cubicBezTo>
                  <a:cubicBezTo>
                    <a:pt x="1045500" y="1363455"/>
                    <a:pt x="1356113" y="1060760"/>
                    <a:pt x="1356113" y="68903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40" name="Google Shape;1940;p93"/>
            <p:cNvSpPr/>
            <p:nvPr/>
          </p:nvSpPr>
          <p:spPr>
            <a:xfrm>
              <a:off x="4657595" y="-38867"/>
              <a:ext cx="1123632" cy="3113843"/>
            </a:xfrm>
            <a:custGeom>
              <a:rect b="b" l="l" r="r" t="t"/>
              <a:pathLst>
                <a:path extrusionOk="0" h="3113843" w="1123632">
                  <a:moveTo>
                    <a:pt x="1123632" y="0"/>
                  </a:moveTo>
                  <a:lnTo>
                    <a:pt x="1123632" y="3046799"/>
                  </a:lnTo>
                  <a:cubicBezTo>
                    <a:pt x="1123632" y="3083972"/>
                    <a:pt x="1093846" y="3113843"/>
                    <a:pt x="1057124" y="3113843"/>
                  </a:cubicBezTo>
                  <a:lnTo>
                    <a:pt x="66508" y="3113843"/>
                  </a:lnTo>
                  <a:cubicBezTo>
                    <a:pt x="29786" y="3113843"/>
                    <a:pt x="0" y="3083972"/>
                    <a:pt x="0" y="3046799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41" name="Google Shape;1941;p93"/>
            <p:cNvSpPr/>
            <p:nvPr/>
          </p:nvSpPr>
          <p:spPr>
            <a:xfrm>
              <a:off x="4651716" y="5379042"/>
              <a:ext cx="1132284" cy="1472783"/>
            </a:xfrm>
            <a:custGeom>
              <a:rect b="b" l="l" r="r" t="t"/>
              <a:pathLst>
                <a:path extrusionOk="0" h="1472783" w="1132284">
                  <a:moveTo>
                    <a:pt x="0" y="1472784"/>
                  </a:moveTo>
                  <a:lnTo>
                    <a:pt x="0" y="87622"/>
                  </a:lnTo>
                  <a:cubicBezTo>
                    <a:pt x="0" y="38501"/>
                    <a:pt x="30711" y="0"/>
                    <a:pt x="67102" y="0"/>
                  </a:cubicBezTo>
                  <a:lnTo>
                    <a:pt x="1065248" y="0"/>
                  </a:lnTo>
                  <a:cubicBezTo>
                    <a:pt x="1101573" y="0"/>
                    <a:pt x="1132284" y="38501"/>
                    <a:pt x="1132284" y="87622"/>
                  </a:cubicBezTo>
                  <a:lnTo>
                    <a:pt x="1132284" y="1472784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42" name="Google Shape;1942;p93"/>
            <p:cNvSpPr/>
            <p:nvPr/>
          </p:nvSpPr>
          <p:spPr>
            <a:xfrm>
              <a:off x="11295894" y="5376387"/>
              <a:ext cx="893067" cy="1475439"/>
            </a:xfrm>
            <a:custGeom>
              <a:rect b="b" l="l" r="r" t="t"/>
              <a:pathLst>
                <a:path extrusionOk="0" h="1475439" w="893067">
                  <a:moveTo>
                    <a:pt x="893068" y="0"/>
                  </a:moveTo>
                  <a:lnTo>
                    <a:pt x="66508" y="0"/>
                  </a:lnTo>
                  <a:cubicBezTo>
                    <a:pt x="29787" y="0"/>
                    <a:pt x="0" y="30535"/>
                    <a:pt x="0" y="67045"/>
                  </a:cubicBezTo>
                  <a:lnTo>
                    <a:pt x="0" y="1475439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43" name="Google Shape;1943;p93"/>
            <p:cNvSpPr/>
            <p:nvPr/>
          </p:nvSpPr>
          <p:spPr>
            <a:xfrm>
              <a:off x="6316393" y="1562827"/>
              <a:ext cx="1123632" cy="3816215"/>
            </a:xfrm>
            <a:custGeom>
              <a:rect b="b" l="l" r="r" t="t"/>
              <a:pathLst>
                <a:path extrusionOk="0" h="3816215" w="1123632">
                  <a:moveTo>
                    <a:pt x="1123632" y="66381"/>
                  </a:moveTo>
                  <a:cubicBezTo>
                    <a:pt x="1123632" y="29871"/>
                    <a:pt x="1093846" y="0"/>
                    <a:pt x="1057125" y="0"/>
                  </a:cubicBezTo>
                  <a:lnTo>
                    <a:pt x="66574" y="0"/>
                  </a:lnTo>
                  <a:cubicBezTo>
                    <a:pt x="29787" y="0"/>
                    <a:pt x="0" y="29871"/>
                    <a:pt x="0" y="66381"/>
                  </a:cubicBezTo>
                  <a:lnTo>
                    <a:pt x="0" y="3749835"/>
                  </a:lnTo>
                  <a:cubicBezTo>
                    <a:pt x="0" y="3786344"/>
                    <a:pt x="29787" y="3816215"/>
                    <a:pt x="66574" y="3816215"/>
                  </a:cubicBezTo>
                  <a:lnTo>
                    <a:pt x="1057125" y="3816215"/>
                  </a:lnTo>
                  <a:cubicBezTo>
                    <a:pt x="1093846" y="3816215"/>
                    <a:pt x="1123632" y="3786344"/>
                    <a:pt x="1123632" y="3749835"/>
                  </a:cubicBezTo>
                  <a:lnTo>
                    <a:pt x="1123632" y="66381"/>
                  </a:lnTo>
                  <a:close/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44" name="Google Shape;1944;p93"/>
            <p:cNvSpPr/>
            <p:nvPr/>
          </p:nvSpPr>
          <p:spPr>
            <a:xfrm>
              <a:off x="6192030" y="-38867"/>
              <a:ext cx="1356112" cy="1136367"/>
            </a:xfrm>
            <a:custGeom>
              <a:rect b="b" l="l" r="r" t="t"/>
              <a:pathLst>
                <a:path extrusionOk="0" h="1136367" w="1356112">
                  <a:moveTo>
                    <a:pt x="175483" y="0"/>
                  </a:moveTo>
                  <a:cubicBezTo>
                    <a:pt x="66508" y="122339"/>
                    <a:pt x="0" y="284440"/>
                    <a:pt x="0" y="461942"/>
                  </a:cubicBezTo>
                  <a:cubicBezTo>
                    <a:pt x="0" y="827698"/>
                    <a:pt x="310546" y="1136368"/>
                    <a:pt x="678023" y="1136368"/>
                  </a:cubicBezTo>
                  <a:cubicBezTo>
                    <a:pt x="1045500" y="1136368"/>
                    <a:pt x="1356113" y="833673"/>
                    <a:pt x="1356113" y="461942"/>
                  </a:cubicBezTo>
                  <a:cubicBezTo>
                    <a:pt x="1356113" y="282648"/>
                    <a:pt x="1291916" y="121344"/>
                    <a:pt x="1185121" y="0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45" name="Google Shape;1945;p93"/>
            <p:cNvSpPr/>
            <p:nvPr/>
          </p:nvSpPr>
          <p:spPr>
            <a:xfrm>
              <a:off x="7976910" y="-38867"/>
              <a:ext cx="1123632" cy="3713259"/>
            </a:xfrm>
            <a:custGeom>
              <a:rect b="b" l="l" r="r" t="t"/>
              <a:pathLst>
                <a:path extrusionOk="0" h="3713259" w="1123632">
                  <a:moveTo>
                    <a:pt x="1123632" y="0"/>
                  </a:moveTo>
                  <a:lnTo>
                    <a:pt x="1123632" y="3646879"/>
                  </a:lnTo>
                  <a:cubicBezTo>
                    <a:pt x="1123632" y="3683388"/>
                    <a:pt x="1093846" y="3713259"/>
                    <a:pt x="1057058" y="3713259"/>
                  </a:cubicBezTo>
                  <a:lnTo>
                    <a:pt x="66507" y="3713259"/>
                  </a:lnTo>
                  <a:cubicBezTo>
                    <a:pt x="29787" y="3713259"/>
                    <a:pt x="0" y="3683388"/>
                    <a:pt x="0" y="3646879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46" name="Google Shape;1946;p93"/>
            <p:cNvSpPr/>
            <p:nvPr/>
          </p:nvSpPr>
          <p:spPr>
            <a:xfrm>
              <a:off x="9520128" y="5832421"/>
              <a:ext cx="1356112" cy="1019405"/>
            </a:xfrm>
            <a:custGeom>
              <a:rect b="b" l="l" r="r" t="t"/>
              <a:pathLst>
                <a:path extrusionOk="0" h="1019405" w="1356112">
                  <a:moveTo>
                    <a:pt x="1268866" y="1019405"/>
                  </a:moveTo>
                  <a:cubicBezTo>
                    <a:pt x="1324411" y="921760"/>
                    <a:pt x="1356113" y="809046"/>
                    <a:pt x="1356113" y="689030"/>
                  </a:cubicBezTo>
                  <a:cubicBezTo>
                    <a:pt x="1356113" y="302695"/>
                    <a:pt x="1058248" y="0"/>
                    <a:pt x="678023" y="0"/>
                  </a:cubicBezTo>
                  <a:cubicBezTo>
                    <a:pt x="297800" y="0"/>
                    <a:pt x="0" y="308669"/>
                    <a:pt x="0" y="689030"/>
                  </a:cubicBezTo>
                  <a:cubicBezTo>
                    <a:pt x="0" y="808050"/>
                    <a:pt x="33023" y="921096"/>
                    <a:pt x="90284" y="1019405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47" name="Google Shape;1947;p93"/>
            <p:cNvSpPr/>
            <p:nvPr/>
          </p:nvSpPr>
          <p:spPr>
            <a:xfrm>
              <a:off x="9635708" y="1562827"/>
              <a:ext cx="1123632" cy="3816215"/>
            </a:xfrm>
            <a:custGeom>
              <a:rect b="b" l="l" r="r" t="t"/>
              <a:pathLst>
                <a:path extrusionOk="0" h="3816215" w="1123632">
                  <a:moveTo>
                    <a:pt x="0" y="3749835"/>
                  </a:moveTo>
                  <a:cubicBezTo>
                    <a:pt x="0" y="3786344"/>
                    <a:pt x="29787" y="3816215"/>
                    <a:pt x="66508" y="3816215"/>
                  </a:cubicBezTo>
                  <a:lnTo>
                    <a:pt x="1057125" y="3816215"/>
                  </a:lnTo>
                  <a:cubicBezTo>
                    <a:pt x="1093846" y="3816215"/>
                    <a:pt x="1123632" y="3786344"/>
                    <a:pt x="1123632" y="3749835"/>
                  </a:cubicBezTo>
                  <a:lnTo>
                    <a:pt x="1123632" y="66381"/>
                  </a:lnTo>
                  <a:cubicBezTo>
                    <a:pt x="1123632" y="29871"/>
                    <a:pt x="1093846" y="0"/>
                    <a:pt x="1057125" y="0"/>
                  </a:cubicBezTo>
                  <a:lnTo>
                    <a:pt x="66508" y="0"/>
                  </a:lnTo>
                  <a:cubicBezTo>
                    <a:pt x="29787" y="0"/>
                    <a:pt x="0" y="29871"/>
                    <a:pt x="0" y="66381"/>
                  </a:cubicBezTo>
                  <a:lnTo>
                    <a:pt x="0" y="3749835"/>
                  </a:lnTo>
                  <a:close/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48" name="Google Shape;1948;p93"/>
            <p:cNvSpPr/>
            <p:nvPr/>
          </p:nvSpPr>
          <p:spPr>
            <a:xfrm>
              <a:off x="9520128" y="-38867"/>
              <a:ext cx="1356112" cy="1131721"/>
            </a:xfrm>
            <a:custGeom>
              <a:rect b="b" l="l" r="r" t="t"/>
              <a:pathLst>
                <a:path extrusionOk="0" h="1131721" w="1356112">
                  <a:moveTo>
                    <a:pt x="171784" y="0"/>
                  </a:moveTo>
                  <a:cubicBezTo>
                    <a:pt x="64989" y="121742"/>
                    <a:pt x="0" y="282184"/>
                    <a:pt x="0" y="457959"/>
                  </a:cubicBezTo>
                  <a:cubicBezTo>
                    <a:pt x="0" y="823052"/>
                    <a:pt x="310546" y="1131721"/>
                    <a:pt x="678023" y="1131721"/>
                  </a:cubicBezTo>
                  <a:cubicBezTo>
                    <a:pt x="1045501" y="1131721"/>
                    <a:pt x="1356113" y="829690"/>
                    <a:pt x="1356113" y="457959"/>
                  </a:cubicBezTo>
                  <a:cubicBezTo>
                    <a:pt x="1356113" y="280590"/>
                    <a:pt x="1293304" y="120879"/>
                    <a:pt x="1188622" y="0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49" name="Google Shape;1949;p93"/>
            <p:cNvSpPr/>
            <p:nvPr/>
          </p:nvSpPr>
          <p:spPr>
            <a:xfrm>
              <a:off x="8315657" y="4059398"/>
              <a:ext cx="1034669" cy="1989577"/>
            </a:xfrm>
            <a:custGeom>
              <a:rect b="b" l="l" r="r" t="t"/>
              <a:pathLst>
                <a:path extrusionOk="0" h="1989577" w="1034669">
                  <a:moveTo>
                    <a:pt x="379564" y="0"/>
                  </a:moveTo>
                  <a:cubicBezTo>
                    <a:pt x="446138" y="6638"/>
                    <a:pt x="573077" y="39164"/>
                    <a:pt x="698894" y="169270"/>
                  </a:cubicBezTo>
                  <a:cubicBezTo>
                    <a:pt x="808662" y="283444"/>
                    <a:pt x="838647" y="431473"/>
                    <a:pt x="861564" y="550958"/>
                  </a:cubicBezTo>
                  <a:cubicBezTo>
                    <a:pt x="892341" y="711599"/>
                    <a:pt x="894256" y="720892"/>
                    <a:pt x="939894" y="878214"/>
                  </a:cubicBezTo>
                  <a:cubicBezTo>
                    <a:pt x="959774" y="946586"/>
                    <a:pt x="1000523" y="1036200"/>
                    <a:pt x="1017630" y="1125150"/>
                  </a:cubicBezTo>
                  <a:cubicBezTo>
                    <a:pt x="1034339" y="1211444"/>
                    <a:pt x="1039424" y="1300394"/>
                    <a:pt x="1029914" y="1388016"/>
                  </a:cubicBezTo>
                  <a:cubicBezTo>
                    <a:pt x="1021460" y="1466345"/>
                    <a:pt x="1002373" y="1542019"/>
                    <a:pt x="967963" y="1615701"/>
                  </a:cubicBezTo>
                  <a:cubicBezTo>
                    <a:pt x="832834" y="1904456"/>
                    <a:pt x="435504" y="2055140"/>
                    <a:pt x="0" y="1962208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50" name="Google Shape;1950;p93"/>
            <p:cNvSpPr/>
            <p:nvPr/>
          </p:nvSpPr>
          <p:spPr>
            <a:xfrm>
              <a:off x="8094972" y="4944740"/>
              <a:ext cx="746931" cy="747128"/>
            </a:xfrm>
            <a:custGeom>
              <a:rect b="b" l="l" r="r" t="t"/>
              <a:pathLst>
                <a:path extrusionOk="0" h="747128" w="746931">
                  <a:moveTo>
                    <a:pt x="188059" y="50623"/>
                  </a:moveTo>
                  <a:cubicBezTo>
                    <a:pt x="9076" y="154840"/>
                    <a:pt x="-53074" y="383189"/>
                    <a:pt x="49363" y="561753"/>
                  </a:cubicBezTo>
                  <a:cubicBezTo>
                    <a:pt x="151734" y="739653"/>
                    <a:pt x="379855" y="800059"/>
                    <a:pt x="558838" y="696505"/>
                  </a:cubicBezTo>
                  <a:cubicBezTo>
                    <a:pt x="737888" y="592288"/>
                    <a:pt x="799970" y="363939"/>
                    <a:pt x="697600" y="185375"/>
                  </a:cubicBezTo>
                  <a:cubicBezTo>
                    <a:pt x="595229" y="7476"/>
                    <a:pt x="367108" y="-52931"/>
                    <a:pt x="188059" y="50623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51" name="Google Shape;1951;p93"/>
            <p:cNvSpPr/>
            <p:nvPr/>
          </p:nvSpPr>
          <p:spPr>
            <a:xfrm>
              <a:off x="7822967" y="4055033"/>
              <a:ext cx="1315855" cy="1982141"/>
            </a:xfrm>
            <a:custGeom>
              <a:rect b="b" l="l" r="r" t="t"/>
              <a:pathLst>
                <a:path extrusionOk="0" h="1982141" w="1315855">
                  <a:moveTo>
                    <a:pt x="872253" y="4364"/>
                  </a:moveTo>
                  <a:cubicBezTo>
                    <a:pt x="818426" y="-4265"/>
                    <a:pt x="733689" y="-2938"/>
                    <a:pt x="661370" y="34899"/>
                  </a:cubicBezTo>
                  <a:cubicBezTo>
                    <a:pt x="510786" y="113228"/>
                    <a:pt x="482453" y="321663"/>
                    <a:pt x="410925" y="450441"/>
                  </a:cubicBezTo>
                  <a:cubicBezTo>
                    <a:pt x="362712" y="536736"/>
                    <a:pt x="259549" y="673480"/>
                    <a:pt x="197466" y="761102"/>
                  </a:cubicBezTo>
                  <a:cubicBezTo>
                    <a:pt x="113126" y="880587"/>
                    <a:pt x="60091" y="1007374"/>
                    <a:pt x="28786" y="1130841"/>
                  </a:cubicBezTo>
                  <a:cubicBezTo>
                    <a:pt x="-43534" y="1415614"/>
                    <a:pt x="28918" y="1603470"/>
                    <a:pt x="151565" y="1758801"/>
                  </a:cubicBezTo>
                  <a:cubicBezTo>
                    <a:pt x="227649" y="1855716"/>
                    <a:pt x="360863" y="1934045"/>
                    <a:pt x="479084" y="1963253"/>
                  </a:cubicBezTo>
                  <a:cubicBezTo>
                    <a:pt x="791677" y="2040254"/>
                    <a:pt x="1114046" y="1875631"/>
                    <a:pt x="1248581" y="1582229"/>
                  </a:cubicBezTo>
                  <a:cubicBezTo>
                    <a:pt x="1306436" y="1455442"/>
                    <a:pt x="1320636" y="1322017"/>
                    <a:pt x="1314560" y="1185273"/>
                  </a:cubicBezTo>
                  <a:cubicBezTo>
                    <a:pt x="1310201" y="1088358"/>
                    <a:pt x="1279754" y="937674"/>
                    <a:pt x="1253996" y="844741"/>
                  </a:cubicBezTo>
                  <a:cubicBezTo>
                    <a:pt x="1210868" y="688084"/>
                    <a:pt x="1199707" y="582538"/>
                    <a:pt x="1170911" y="422562"/>
                  </a:cubicBezTo>
                  <a:cubicBezTo>
                    <a:pt x="1149446" y="303740"/>
                    <a:pt x="1106846" y="192221"/>
                    <a:pt x="1028450" y="99952"/>
                  </a:cubicBezTo>
                  <a:cubicBezTo>
                    <a:pt x="987304" y="50831"/>
                    <a:pt x="928194" y="13657"/>
                    <a:pt x="872253" y="4364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52" name="Google Shape;1952;p93"/>
            <p:cNvSpPr/>
            <p:nvPr/>
          </p:nvSpPr>
          <p:spPr>
            <a:xfrm>
              <a:off x="11512854" y="4096571"/>
              <a:ext cx="48609" cy="9425"/>
            </a:xfrm>
            <a:custGeom>
              <a:rect b="b" l="l" r="r" t="t"/>
              <a:pathLst>
                <a:path extrusionOk="0" h="9425" w="48609">
                  <a:moveTo>
                    <a:pt x="48609" y="9426"/>
                  </a:moveTo>
                  <a:cubicBezTo>
                    <a:pt x="32494" y="6638"/>
                    <a:pt x="16247" y="351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53" name="Google Shape;1953;p93"/>
            <p:cNvSpPr/>
            <p:nvPr/>
          </p:nvSpPr>
          <p:spPr>
            <a:xfrm>
              <a:off x="11892417" y="2135027"/>
              <a:ext cx="296478" cy="146767"/>
            </a:xfrm>
            <a:custGeom>
              <a:rect b="b" l="l" r="r" t="t"/>
              <a:pathLst>
                <a:path extrusionOk="0" h="146767" w="296478">
                  <a:moveTo>
                    <a:pt x="0" y="0"/>
                  </a:moveTo>
                  <a:cubicBezTo>
                    <a:pt x="62545" y="6240"/>
                    <a:pt x="178389" y="35314"/>
                    <a:pt x="296478" y="146767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54" name="Google Shape;1954;p93"/>
            <p:cNvSpPr/>
            <p:nvPr/>
          </p:nvSpPr>
          <p:spPr>
            <a:xfrm>
              <a:off x="11561463" y="4033376"/>
              <a:ext cx="627498" cy="90858"/>
            </a:xfrm>
            <a:custGeom>
              <a:rect b="b" l="l" r="r" t="t"/>
              <a:pathLst>
                <a:path extrusionOk="0" h="90858" w="627498">
                  <a:moveTo>
                    <a:pt x="0" y="72620"/>
                  </a:moveTo>
                  <a:cubicBezTo>
                    <a:pt x="234857" y="113643"/>
                    <a:pt x="455978" y="83772"/>
                    <a:pt x="627498" y="0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55" name="Google Shape;1955;p93"/>
            <p:cNvSpPr/>
            <p:nvPr/>
          </p:nvSpPr>
          <p:spPr>
            <a:xfrm>
              <a:off x="11292200" y="3020222"/>
              <a:ext cx="746899" cy="747052"/>
            </a:xfrm>
            <a:custGeom>
              <a:rect b="b" l="l" r="r" t="t"/>
              <a:pathLst>
                <a:path extrusionOk="0" h="747052" w="746899">
                  <a:moveTo>
                    <a:pt x="188093" y="50770"/>
                  </a:moveTo>
                  <a:cubicBezTo>
                    <a:pt x="9044" y="154323"/>
                    <a:pt x="-53039" y="383336"/>
                    <a:pt x="49331" y="561236"/>
                  </a:cubicBezTo>
                  <a:cubicBezTo>
                    <a:pt x="151702" y="739799"/>
                    <a:pt x="379823" y="800206"/>
                    <a:pt x="558807" y="695988"/>
                  </a:cubicBezTo>
                  <a:cubicBezTo>
                    <a:pt x="737856" y="592434"/>
                    <a:pt x="799939" y="363422"/>
                    <a:pt x="697568" y="185522"/>
                  </a:cubicBezTo>
                  <a:cubicBezTo>
                    <a:pt x="595198" y="6958"/>
                    <a:pt x="367076" y="-52784"/>
                    <a:pt x="188093" y="5077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56" name="Google Shape;1956;p93"/>
            <p:cNvSpPr/>
            <p:nvPr/>
          </p:nvSpPr>
          <p:spPr>
            <a:xfrm>
              <a:off x="11020164" y="2130643"/>
              <a:ext cx="872253" cy="1975353"/>
            </a:xfrm>
            <a:custGeom>
              <a:rect b="b" l="l" r="r" t="t"/>
              <a:pathLst>
                <a:path extrusionOk="0" h="1975353" w="872253">
                  <a:moveTo>
                    <a:pt x="872253" y="4384"/>
                  </a:moveTo>
                  <a:cubicBezTo>
                    <a:pt x="818492" y="-4246"/>
                    <a:pt x="733690" y="-2918"/>
                    <a:pt x="661436" y="34255"/>
                  </a:cubicBezTo>
                  <a:cubicBezTo>
                    <a:pt x="510786" y="113248"/>
                    <a:pt x="482452" y="321682"/>
                    <a:pt x="410925" y="449797"/>
                  </a:cubicBezTo>
                  <a:cubicBezTo>
                    <a:pt x="362712" y="536755"/>
                    <a:pt x="259549" y="673499"/>
                    <a:pt x="197466" y="761121"/>
                  </a:cubicBezTo>
                  <a:cubicBezTo>
                    <a:pt x="113126" y="880606"/>
                    <a:pt x="60092" y="1007393"/>
                    <a:pt x="28786" y="1130861"/>
                  </a:cubicBezTo>
                  <a:cubicBezTo>
                    <a:pt x="-43534" y="1414969"/>
                    <a:pt x="28918" y="1602826"/>
                    <a:pt x="151565" y="1758820"/>
                  </a:cubicBezTo>
                  <a:cubicBezTo>
                    <a:pt x="227649" y="1855736"/>
                    <a:pt x="360862" y="1933401"/>
                    <a:pt x="479150" y="1963272"/>
                  </a:cubicBezTo>
                  <a:cubicBezTo>
                    <a:pt x="499822" y="1968384"/>
                    <a:pt x="520561" y="1972366"/>
                    <a:pt x="541299" y="1975353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57" name="Google Shape;1957;p93"/>
            <p:cNvSpPr/>
            <p:nvPr/>
          </p:nvSpPr>
          <p:spPr>
            <a:xfrm>
              <a:off x="11892417" y="2135027"/>
              <a:ext cx="296478" cy="407045"/>
            </a:xfrm>
            <a:custGeom>
              <a:rect b="b" l="l" r="r" t="t"/>
              <a:pathLst>
                <a:path extrusionOk="0" h="407045" w="296478">
                  <a:moveTo>
                    <a:pt x="0" y="0"/>
                  </a:moveTo>
                  <a:cubicBezTo>
                    <a:pt x="55940" y="8629"/>
                    <a:pt x="115052" y="46466"/>
                    <a:pt x="156198" y="94924"/>
                  </a:cubicBezTo>
                  <a:cubicBezTo>
                    <a:pt x="232150" y="184936"/>
                    <a:pt x="274419" y="292406"/>
                    <a:pt x="296478" y="407045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58" name="Google Shape;1958;p93"/>
            <p:cNvSpPr/>
            <p:nvPr/>
          </p:nvSpPr>
          <p:spPr>
            <a:xfrm>
              <a:off x="11561463" y="3845321"/>
              <a:ext cx="627498" cy="267424"/>
            </a:xfrm>
            <a:custGeom>
              <a:rect b="b" l="l" r="r" t="t"/>
              <a:pathLst>
                <a:path extrusionOk="0" h="267424" w="627498">
                  <a:moveTo>
                    <a:pt x="0" y="260676"/>
                  </a:moveTo>
                  <a:cubicBezTo>
                    <a:pt x="241330" y="295792"/>
                    <a:pt x="480613" y="191640"/>
                    <a:pt x="627498" y="0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59" name="Google Shape;1959;p93"/>
            <p:cNvSpPr/>
            <p:nvPr/>
          </p:nvSpPr>
          <p:spPr>
            <a:xfrm>
              <a:off x="6213164" y="5872581"/>
              <a:ext cx="1314041" cy="979244"/>
            </a:xfrm>
            <a:custGeom>
              <a:rect b="b" l="l" r="r" t="t"/>
              <a:pathLst>
                <a:path extrusionOk="0" h="979244" w="1314041">
                  <a:moveTo>
                    <a:pt x="1234853" y="979245"/>
                  </a:moveTo>
                  <a:cubicBezTo>
                    <a:pt x="1236240" y="978316"/>
                    <a:pt x="1237495" y="977121"/>
                    <a:pt x="1238221" y="975528"/>
                  </a:cubicBezTo>
                  <a:lnTo>
                    <a:pt x="1288878" y="853321"/>
                  </a:lnTo>
                  <a:cubicBezTo>
                    <a:pt x="1290859" y="848874"/>
                    <a:pt x="1288680" y="842900"/>
                    <a:pt x="1283925" y="841373"/>
                  </a:cubicBezTo>
                  <a:lnTo>
                    <a:pt x="1031433" y="735562"/>
                  </a:lnTo>
                  <a:lnTo>
                    <a:pt x="1304795" y="735562"/>
                  </a:lnTo>
                  <a:cubicBezTo>
                    <a:pt x="1309880" y="735562"/>
                    <a:pt x="1314041" y="731845"/>
                    <a:pt x="1314041" y="726601"/>
                  </a:cubicBezTo>
                  <a:lnTo>
                    <a:pt x="1314041" y="593907"/>
                  </a:lnTo>
                  <a:cubicBezTo>
                    <a:pt x="1314041" y="588662"/>
                    <a:pt x="1309880" y="584945"/>
                    <a:pt x="1304795" y="584945"/>
                  </a:cubicBezTo>
                  <a:lnTo>
                    <a:pt x="1035857" y="584945"/>
                  </a:lnTo>
                  <a:lnTo>
                    <a:pt x="1284585" y="482122"/>
                  </a:lnTo>
                  <a:cubicBezTo>
                    <a:pt x="1289340" y="480661"/>
                    <a:pt x="1291652" y="474687"/>
                    <a:pt x="1289605" y="470173"/>
                  </a:cubicBezTo>
                  <a:lnTo>
                    <a:pt x="1239476" y="347966"/>
                  </a:lnTo>
                  <a:cubicBezTo>
                    <a:pt x="1237561" y="342723"/>
                    <a:pt x="1232145" y="340532"/>
                    <a:pt x="1227389" y="342723"/>
                  </a:cubicBezTo>
                  <a:lnTo>
                    <a:pt x="975822" y="446741"/>
                  </a:lnTo>
                  <a:lnTo>
                    <a:pt x="1168147" y="253308"/>
                  </a:lnTo>
                  <a:cubicBezTo>
                    <a:pt x="1171780" y="249591"/>
                    <a:pt x="1171780" y="243617"/>
                    <a:pt x="1168147" y="239899"/>
                  </a:cubicBezTo>
                  <a:lnTo>
                    <a:pt x="1074957" y="146767"/>
                  </a:lnTo>
                  <a:cubicBezTo>
                    <a:pt x="1071390" y="143050"/>
                    <a:pt x="1065447" y="143050"/>
                    <a:pt x="1061814" y="146767"/>
                  </a:cubicBezTo>
                  <a:lnTo>
                    <a:pt x="872527" y="336749"/>
                  </a:lnTo>
                  <a:lnTo>
                    <a:pt x="975492" y="88684"/>
                  </a:lnTo>
                  <a:cubicBezTo>
                    <a:pt x="977473" y="83440"/>
                    <a:pt x="975162" y="78263"/>
                    <a:pt x="970538" y="76006"/>
                  </a:cubicBezTo>
                  <a:lnTo>
                    <a:pt x="848949" y="25357"/>
                  </a:lnTo>
                  <a:cubicBezTo>
                    <a:pt x="844194" y="23101"/>
                    <a:pt x="838778" y="25357"/>
                    <a:pt x="836796" y="30601"/>
                  </a:cubicBezTo>
                  <a:lnTo>
                    <a:pt x="732114" y="282847"/>
                  </a:lnTo>
                  <a:lnTo>
                    <a:pt x="732114" y="9692"/>
                  </a:lnTo>
                  <a:cubicBezTo>
                    <a:pt x="732114" y="4447"/>
                    <a:pt x="727953" y="0"/>
                    <a:pt x="722868" y="0"/>
                  </a:cubicBezTo>
                  <a:lnTo>
                    <a:pt x="591107" y="0"/>
                  </a:lnTo>
                  <a:cubicBezTo>
                    <a:pt x="586022" y="0"/>
                    <a:pt x="581861" y="4447"/>
                    <a:pt x="581861" y="9692"/>
                  </a:cubicBezTo>
                  <a:lnTo>
                    <a:pt x="581861" y="278466"/>
                  </a:lnTo>
                  <a:lnTo>
                    <a:pt x="479887" y="29871"/>
                  </a:lnTo>
                  <a:cubicBezTo>
                    <a:pt x="477971" y="24627"/>
                    <a:pt x="472556" y="22437"/>
                    <a:pt x="467800" y="24627"/>
                  </a:cubicBezTo>
                  <a:lnTo>
                    <a:pt x="345946" y="75276"/>
                  </a:lnTo>
                  <a:cubicBezTo>
                    <a:pt x="341191" y="76736"/>
                    <a:pt x="338946" y="81980"/>
                    <a:pt x="340927" y="87224"/>
                  </a:cubicBezTo>
                  <a:lnTo>
                    <a:pt x="444288" y="339669"/>
                  </a:lnTo>
                  <a:lnTo>
                    <a:pt x="252096" y="146834"/>
                  </a:lnTo>
                  <a:cubicBezTo>
                    <a:pt x="248463" y="143116"/>
                    <a:pt x="242585" y="143116"/>
                    <a:pt x="238953" y="146834"/>
                  </a:cubicBezTo>
                  <a:lnTo>
                    <a:pt x="145829" y="239966"/>
                  </a:lnTo>
                  <a:cubicBezTo>
                    <a:pt x="142196" y="243683"/>
                    <a:pt x="142196" y="249657"/>
                    <a:pt x="145829" y="253374"/>
                  </a:cubicBezTo>
                  <a:lnTo>
                    <a:pt x="335115" y="443754"/>
                  </a:lnTo>
                  <a:lnTo>
                    <a:pt x="87973" y="340532"/>
                  </a:lnTo>
                  <a:cubicBezTo>
                    <a:pt x="83218" y="338275"/>
                    <a:pt x="77802" y="340532"/>
                    <a:pt x="75820" y="344980"/>
                  </a:cubicBezTo>
                  <a:lnTo>
                    <a:pt x="25163" y="467186"/>
                  </a:lnTo>
                  <a:cubicBezTo>
                    <a:pt x="23182" y="472430"/>
                    <a:pt x="25362" y="477608"/>
                    <a:pt x="30117" y="479865"/>
                  </a:cubicBezTo>
                  <a:lnTo>
                    <a:pt x="281816" y="584945"/>
                  </a:lnTo>
                  <a:lnTo>
                    <a:pt x="9247" y="584945"/>
                  </a:lnTo>
                  <a:cubicBezTo>
                    <a:pt x="4161" y="584945"/>
                    <a:pt x="0" y="588662"/>
                    <a:pt x="0" y="593907"/>
                  </a:cubicBezTo>
                  <a:lnTo>
                    <a:pt x="0" y="726601"/>
                  </a:lnTo>
                  <a:cubicBezTo>
                    <a:pt x="0" y="731845"/>
                    <a:pt x="4161" y="736292"/>
                    <a:pt x="9247" y="736292"/>
                  </a:cubicBezTo>
                  <a:lnTo>
                    <a:pt x="276401" y="736292"/>
                  </a:lnTo>
                  <a:lnTo>
                    <a:pt x="29456" y="838386"/>
                  </a:lnTo>
                  <a:cubicBezTo>
                    <a:pt x="24701" y="840642"/>
                    <a:pt x="22456" y="845820"/>
                    <a:pt x="24437" y="850335"/>
                  </a:cubicBezTo>
                  <a:lnTo>
                    <a:pt x="74566" y="973338"/>
                  </a:lnTo>
                  <a:cubicBezTo>
                    <a:pt x="76547" y="977785"/>
                    <a:pt x="81963" y="980041"/>
                    <a:pt x="86718" y="977785"/>
                  </a:cubicBezTo>
                  <a:lnTo>
                    <a:pt x="339078" y="873435"/>
                  </a:lnTo>
                  <a:lnTo>
                    <a:pt x="233603" y="979245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60" name="Google Shape;1960;p93"/>
            <p:cNvSpPr/>
            <p:nvPr/>
          </p:nvSpPr>
          <p:spPr>
            <a:xfrm>
              <a:off x="7192752" y="6749998"/>
              <a:ext cx="242980" cy="101827"/>
            </a:xfrm>
            <a:custGeom>
              <a:rect b="b" l="l" r="r" t="t"/>
              <a:pathLst>
                <a:path extrusionOk="0" h="101827" w="242980">
                  <a:moveTo>
                    <a:pt x="101247" y="101827"/>
                  </a:moveTo>
                  <a:lnTo>
                    <a:pt x="0" y="0"/>
                  </a:lnTo>
                  <a:lnTo>
                    <a:pt x="242981" y="101827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61" name="Google Shape;1961;p93"/>
            <p:cNvSpPr/>
            <p:nvPr/>
          </p:nvSpPr>
          <p:spPr>
            <a:xfrm>
              <a:off x="7435732" y="6851826"/>
              <a:ext cx="12284" cy="1910"/>
            </a:xfrm>
            <a:custGeom>
              <a:rect b="b" l="l" r="r" t="t"/>
              <a:pathLst>
                <a:path extrusionOk="0" h="1910" w="12284">
                  <a:moveTo>
                    <a:pt x="12284" y="0"/>
                  </a:moveTo>
                  <a:cubicBezTo>
                    <a:pt x="9775" y="1726"/>
                    <a:pt x="6538" y="2456"/>
                    <a:pt x="3501" y="1461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62" name="Google Shape;1962;p93"/>
            <p:cNvSpPr/>
            <p:nvPr/>
          </p:nvSpPr>
          <p:spPr>
            <a:xfrm>
              <a:off x="3302" y="1562827"/>
              <a:ext cx="810576" cy="3816215"/>
            </a:xfrm>
            <a:custGeom>
              <a:rect b="b" l="l" r="r" t="t"/>
              <a:pathLst>
                <a:path extrusionOk="0" h="3816215" w="810576">
                  <a:moveTo>
                    <a:pt x="0" y="3816215"/>
                  </a:moveTo>
                  <a:lnTo>
                    <a:pt x="744069" y="3816215"/>
                  </a:lnTo>
                  <a:cubicBezTo>
                    <a:pt x="780790" y="3816215"/>
                    <a:pt x="810577" y="3786344"/>
                    <a:pt x="810577" y="3749835"/>
                  </a:cubicBezTo>
                  <a:lnTo>
                    <a:pt x="810577" y="66381"/>
                  </a:lnTo>
                  <a:cubicBezTo>
                    <a:pt x="810577" y="29871"/>
                    <a:pt x="780790" y="0"/>
                    <a:pt x="744069" y="0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63" name="Google Shape;1963;p93"/>
            <p:cNvSpPr/>
            <p:nvPr/>
          </p:nvSpPr>
          <p:spPr>
            <a:xfrm>
              <a:off x="3302" y="-38867"/>
              <a:ext cx="918626" cy="1136367"/>
            </a:xfrm>
            <a:custGeom>
              <a:rect b="b" l="l" r="r" t="t"/>
              <a:pathLst>
                <a:path extrusionOk="0" h="1136367" w="918626">
                  <a:moveTo>
                    <a:pt x="0" y="1090764"/>
                  </a:moveTo>
                  <a:cubicBezTo>
                    <a:pt x="75160" y="1120105"/>
                    <a:pt x="156330" y="1136368"/>
                    <a:pt x="240538" y="1136368"/>
                  </a:cubicBezTo>
                  <a:cubicBezTo>
                    <a:pt x="614421" y="1136368"/>
                    <a:pt x="918627" y="833673"/>
                    <a:pt x="918627" y="461942"/>
                  </a:cubicBezTo>
                  <a:cubicBezTo>
                    <a:pt x="918627" y="282648"/>
                    <a:pt x="854431" y="121344"/>
                    <a:pt x="747635" y="0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64" name="Google Shape;1964;p93"/>
            <p:cNvSpPr/>
            <p:nvPr/>
          </p:nvSpPr>
          <p:spPr>
            <a:xfrm>
              <a:off x="1350762" y="-38867"/>
              <a:ext cx="1123632" cy="3713259"/>
            </a:xfrm>
            <a:custGeom>
              <a:rect b="b" l="l" r="r" t="t"/>
              <a:pathLst>
                <a:path extrusionOk="0" h="3713259" w="1123632">
                  <a:moveTo>
                    <a:pt x="1123632" y="0"/>
                  </a:moveTo>
                  <a:lnTo>
                    <a:pt x="1123632" y="3646879"/>
                  </a:lnTo>
                  <a:cubicBezTo>
                    <a:pt x="1123632" y="3683388"/>
                    <a:pt x="1093846" y="3713259"/>
                    <a:pt x="1057058" y="3713259"/>
                  </a:cubicBezTo>
                  <a:lnTo>
                    <a:pt x="66508" y="3713259"/>
                  </a:lnTo>
                  <a:cubicBezTo>
                    <a:pt x="29786" y="3713259"/>
                    <a:pt x="0" y="3683388"/>
                    <a:pt x="0" y="3646879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65" name="Google Shape;1965;p93"/>
            <p:cNvSpPr/>
            <p:nvPr/>
          </p:nvSpPr>
          <p:spPr>
            <a:xfrm>
              <a:off x="2893915" y="5832421"/>
              <a:ext cx="1356112" cy="1019405"/>
            </a:xfrm>
            <a:custGeom>
              <a:rect b="b" l="l" r="r" t="t"/>
              <a:pathLst>
                <a:path extrusionOk="0" h="1019405" w="1356112">
                  <a:moveTo>
                    <a:pt x="1268866" y="1019405"/>
                  </a:moveTo>
                  <a:cubicBezTo>
                    <a:pt x="1324411" y="921760"/>
                    <a:pt x="1356112" y="809046"/>
                    <a:pt x="1356112" y="689030"/>
                  </a:cubicBezTo>
                  <a:cubicBezTo>
                    <a:pt x="1356112" y="302695"/>
                    <a:pt x="1058247" y="0"/>
                    <a:pt x="678023" y="0"/>
                  </a:cubicBezTo>
                  <a:cubicBezTo>
                    <a:pt x="297799" y="0"/>
                    <a:pt x="0" y="308669"/>
                    <a:pt x="0" y="689030"/>
                  </a:cubicBezTo>
                  <a:cubicBezTo>
                    <a:pt x="0" y="808050"/>
                    <a:pt x="33023" y="921096"/>
                    <a:pt x="90284" y="1019405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66" name="Google Shape;1966;p93"/>
            <p:cNvSpPr/>
            <p:nvPr/>
          </p:nvSpPr>
          <p:spPr>
            <a:xfrm>
              <a:off x="3009561" y="1562827"/>
              <a:ext cx="1123632" cy="3816215"/>
            </a:xfrm>
            <a:custGeom>
              <a:rect b="b" l="l" r="r" t="t"/>
              <a:pathLst>
                <a:path extrusionOk="0" h="3816215" w="1123632">
                  <a:moveTo>
                    <a:pt x="0" y="3749835"/>
                  </a:moveTo>
                  <a:cubicBezTo>
                    <a:pt x="0" y="3786344"/>
                    <a:pt x="29787" y="3816215"/>
                    <a:pt x="66508" y="3816215"/>
                  </a:cubicBezTo>
                  <a:lnTo>
                    <a:pt x="1057124" y="3816215"/>
                  </a:lnTo>
                  <a:cubicBezTo>
                    <a:pt x="1093846" y="3816215"/>
                    <a:pt x="1123632" y="3786344"/>
                    <a:pt x="1123632" y="3749835"/>
                  </a:cubicBezTo>
                  <a:lnTo>
                    <a:pt x="1123632" y="66381"/>
                  </a:lnTo>
                  <a:cubicBezTo>
                    <a:pt x="1123632" y="29871"/>
                    <a:pt x="1093846" y="0"/>
                    <a:pt x="1057124" y="0"/>
                  </a:cubicBezTo>
                  <a:lnTo>
                    <a:pt x="66508" y="0"/>
                  </a:lnTo>
                  <a:cubicBezTo>
                    <a:pt x="29787" y="0"/>
                    <a:pt x="0" y="29871"/>
                    <a:pt x="0" y="66381"/>
                  </a:cubicBezTo>
                  <a:lnTo>
                    <a:pt x="0" y="3749835"/>
                  </a:lnTo>
                  <a:close/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67" name="Google Shape;1967;p93"/>
            <p:cNvSpPr/>
            <p:nvPr/>
          </p:nvSpPr>
          <p:spPr>
            <a:xfrm>
              <a:off x="2893981" y="-38867"/>
              <a:ext cx="1356112" cy="1131721"/>
            </a:xfrm>
            <a:custGeom>
              <a:rect b="b" l="l" r="r" t="t"/>
              <a:pathLst>
                <a:path extrusionOk="0" h="1131721" w="1356112">
                  <a:moveTo>
                    <a:pt x="171784" y="0"/>
                  </a:moveTo>
                  <a:cubicBezTo>
                    <a:pt x="64989" y="121742"/>
                    <a:pt x="0" y="282184"/>
                    <a:pt x="0" y="457959"/>
                  </a:cubicBezTo>
                  <a:cubicBezTo>
                    <a:pt x="0" y="823052"/>
                    <a:pt x="310546" y="1131721"/>
                    <a:pt x="678023" y="1131721"/>
                  </a:cubicBezTo>
                  <a:cubicBezTo>
                    <a:pt x="1045500" y="1131721"/>
                    <a:pt x="1356113" y="829690"/>
                    <a:pt x="1356113" y="457959"/>
                  </a:cubicBezTo>
                  <a:cubicBezTo>
                    <a:pt x="1356113" y="280590"/>
                    <a:pt x="1293303" y="120879"/>
                    <a:pt x="1188621" y="0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68" name="Google Shape;1968;p93"/>
            <p:cNvSpPr/>
            <p:nvPr/>
          </p:nvSpPr>
          <p:spPr>
            <a:xfrm>
              <a:off x="1689510" y="4059398"/>
              <a:ext cx="1034669" cy="1989577"/>
            </a:xfrm>
            <a:custGeom>
              <a:rect b="b" l="l" r="r" t="t"/>
              <a:pathLst>
                <a:path extrusionOk="0" h="1989577" w="1034669">
                  <a:moveTo>
                    <a:pt x="379564" y="0"/>
                  </a:moveTo>
                  <a:cubicBezTo>
                    <a:pt x="446137" y="6638"/>
                    <a:pt x="573077" y="39164"/>
                    <a:pt x="698894" y="169270"/>
                  </a:cubicBezTo>
                  <a:cubicBezTo>
                    <a:pt x="808661" y="283444"/>
                    <a:pt x="838646" y="431473"/>
                    <a:pt x="861564" y="550958"/>
                  </a:cubicBezTo>
                  <a:cubicBezTo>
                    <a:pt x="892341" y="711599"/>
                    <a:pt x="894256" y="720892"/>
                    <a:pt x="939894" y="878214"/>
                  </a:cubicBezTo>
                  <a:cubicBezTo>
                    <a:pt x="959773" y="946586"/>
                    <a:pt x="1000523" y="1036200"/>
                    <a:pt x="1017629" y="1125150"/>
                  </a:cubicBezTo>
                  <a:cubicBezTo>
                    <a:pt x="1034339" y="1211444"/>
                    <a:pt x="1039424" y="1300394"/>
                    <a:pt x="1029914" y="1388016"/>
                  </a:cubicBezTo>
                  <a:cubicBezTo>
                    <a:pt x="1021460" y="1466345"/>
                    <a:pt x="1002373" y="1542019"/>
                    <a:pt x="967963" y="1615701"/>
                  </a:cubicBezTo>
                  <a:cubicBezTo>
                    <a:pt x="832834" y="1904456"/>
                    <a:pt x="435504" y="2055140"/>
                    <a:pt x="0" y="1962208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69" name="Google Shape;1969;p93"/>
            <p:cNvSpPr/>
            <p:nvPr/>
          </p:nvSpPr>
          <p:spPr>
            <a:xfrm>
              <a:off x="1468824" y="4944740"/>
              <a:ext cx="746931" cy="747128"/>
            </a:xfrm>
            <a:custGeom>
              <a:rect b="b" l="l" r="r" t="t"/>
              <a:pathLst>
                <a:path extrusionOk="0" h="747128" w="746931">
                  <a:moveTo>
                    <a:pt x="188059" y="50623"/>
                  </a:moveTo>
                  <a:cubicBezTo>
                    <a:pt x="9075" y="154840"/>
                    <a:pt x="-53073" y="383189"/>
                    <a:pt x="49363" y="561753"/>
                  </a:cubicBezTo>
                  <a:cubicBezTo>
                    <a:pt x="151734" y="739653"/>
                    <a:pt x="379855" y="800059"/>
                    <a:pt x="558838" y="696505"/>
                  </a:cubicBezTo>
                  <a:cubicBezTo>
                    <a:pt x="737887" y="592288"/>
                    <a:pt x="799970" y="363939"/>
                    <a:pt x="697600" y="185375"/>
                  </a:cubicBezTo>
                  <a:cubicBezTo>
                    <a:pt x="595229" y="7476"/>
                    <a:pt x="367108" y="-52931"/>
                    <a:pt x="188059" y="50623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70" name="Google Shape;1970;p93"/>
            <p:cNvSpPr/>
            <p:nvPr/>
          </p:nvSpPr>
          <p:spPr>
            <a:xfrm>
              <a:off x="1196820" y="4055033"/>
              <a:ext cx="1315855" cy="1982141"/>
            </a:xfrm>
            <a:custGeom>
              <a:rect b="b" l="l" r="r" t="t"/>
              <a:pathLst>
                <a:path extrusionOk="0" h="1982141" w="1315855">
                  <a:moveTo>
                    <a:pt x="872253" y="4364"/>
                  </a:moveTo>
                  <a:cubicBezTo>
                    <a:pt x="818426" y="-4265"/>
                    <a:pt x="733689" y="-2938"/>
                    <a:pt x="661370" y="34899"/>
                  </a:cubicBezTo>
                  <a:cubicBezTo>
                    <a:pt x="510786" y="113228"/>
                    <a:pt x="482452" y="321663"/>
                    <a:pt x="410925" y="450441"/>
                  </a:cubicBezTo>
                  <a:cubicBezTo>
                    <a:pt x="362712" y="536736"/>
                    <a:pt x="259549" y="673480"/>
                    <a:pt x="197466" y="761102"/>
                  </a:cubicBezTo>
                  <a:cubicBezTo>
                    <a:pt x="113126" y="880587"/>
                    <a:pt x="60091" y="1007374"/>
                    <a:pt x="28786" y="1130841"/>
                  </a:cubicBezTo>
                  <a:cubicBezTo>
                    <a:pt x="-43534" y="1415614"/>
                    <a:pt x="28918" y="1603470"/>
                    <a:pt x="151564" y="1758801"/>
                  </a:cubicBezTo>
                  <a:cubicBezTo>
                    <a:pt x="227649" y="1855716"/>
                    <a:pt x="360863" y="1934045"/>
                    <a:pt x="479084" y="1963253"/>
                  </a:cubicBezTo>
                  <a:cubicBezTo>
                    <a:pt x="791677" y="2040254"/>
                    <a:pt x="1114046" y="1875631"/>
                    <a:pt x="1248580" y="1582229"/>
                  </a:cubicBezTo>
                  <a:cubicBezTo>
                    <a:pt x="1306436" y="1455442"/>
                    <a:pt x="1320636" y="1322017"/>
                    <a:pt x="1314560" y="1185273"/>
                  </a:cubicBezTo>
                  <a:cubicBezTo>
                    <a:pt x="1310201" y="1088358"/>
                    <a:pt x="1279754" y="937674"/>
                    <a:pt x="1253996" y="844741"/>
                  </a:cubicBezTo>
                  <a:cubicBezTo>
                    <a:pt x="1210868" y="688084"/>
                    <a:pt x="1199707" y="582538"/>
                    <a:pt x="1170911" y="422562"/>
                  </a:cubicBezTo>
                  <a:cubicBezTo>
                    <a:pt x="1149446" y="303740"/>
                    <a:pt x="1106847" y="192221"/>
                    <a:pt x="1028451" y="99952"/>
                  </a:cubicBezTo>
                  <a:cubicBezTo>
                    <a:pt x="987304" y="50831"/>
                    <a:pt x="928194" y="13657"/>
                    <a:pt x="872253" y="4364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71" name="Google Shape;1971;p93"/>
            <p:cNvSpPr/>
            <p:nvPr/>
          </p:nvSpPr>
          <p:spPr>
            <a:xfrm>
              <a:off x="3302" y="5872448"/>
              <a:ext cx="897624" cy="979245"/>
            </a:xfrm>
            <a:custGeom>
              <a:rect b="b" l="l" r="r" t="t"/>
              <a:pathLst>
                <a:path extrusionOk="0" h="979245" w="897624">
                  <a:moveTo>
                    <a:pt x="0" y="46002"/>
                  </a:moveTo>
                  <a:lnTo>
                    <a:pt x="51383" y="24627"/>
                  </a:lnTo>
                  <a:cubicBezTo>
                    <a:pt x="56139" y="22370"/>
                    <a:pt x="61554" y="24627"/>
                    <a:pt x="63470" y="29871"/>
                  </a:cubicBezTo>
                  <a:lnTo>
                    <a:pt x="165444" y="278466"/>
                  </a:lnTo>
                  <a:lnTo>
                    <a:pt x="165444" y="9691"/>
                  </a:lnTo>
                  <a:cubicBezTo>
                    <a:pt x="165444" y="4447"/>
                    <a:pt x="169605" y="0"/>
                    <a:pt x="174690" y="0"/>
                  </a:cubicBezTo>
                  <a:lnTo>
                    <a:pt x="306451" y="0"/>
                  </a:lnTo>
                  <a:cubicBezTo>
                    <a:pt x="311537" y="0"/>
                    <a:pt x="315698" y="4447"/>
                    <a:pt x="315698" y="9691"/>
                  </a:cubicBezTo>
                  <a:lnTo>
                    <a:pt x="315698" y="282847"/>
                  </a:lnTo>
                  <a:lnTo>
                    <a:pt x="420380" y="30601"/>
                  </a:lnTo>
                  <a:cubicBezTo>
                    <a:pt x="422361" y="25357"/>
                    <a:pt x="427777" y="23167"/>
                    <a:pt x="432532" y="25357"/>
                  </a:cubicBezTo>
                  <a:lnTo>
                    <a:pt x="554122" y="76005"/>
                  </a:lnTo>
                  <a:cubicBezTo>
                    <a:pt x="558811" y="78262"/>
                    <a:pt x="561123" y="83440"/>
                    <a:pt x="559075" y="88684"/>
                  </a:cubicBezTo>
                  <a:lnTo>
                    <a:pt x="456110" y="336748"/>
                  </a:lnTo>
                  <a:lnTo>
                    <a:pt x="645397" y="146767"/>
                  </a:lnTo>
                  <a:cubicBezTo>
                    <a:pt x="649029" y="143050"/>
                    <a:pt x="654973" y="143050"/>
                    <a:pt x="658540" y="146767"/>
                  </a:cubicBezTo>
                  <a:lnTo>
                    <a:pt x="751730" y="239899"/>
                  </a:lnTo>
                  <a:cubicBezTo>
                    <a:pt x="755362" y="243616"/>
                    <a:pt x="755362" y="249591"/>
                    <a:pt x="751730" y="253308"/>
                  </a:cubicBezTo>
                  <a:lnTo>
                    <a:pt x="559405" y="446741"/>
                  </a:lnTo>
                  <a:lnTo>
                    <a:pt x="810973" y="342722"/>
                  </a:lnTo>
                  <a:cubicBezTo>
                    <a:pt x="815728" y="340465"/>
                    <a:pt x="821144" y="342722"/>
                    <a:pt x="823059" y="347966"/>
                  </a:cubicBezTo>
                  <a:lnTo>
                    <a:pt x="873188" y="470173"/>
                  </a:lnTo>
                  <a:cubicBezTo>
                    <a:pt x="875169" y="474621"/>
                    <a:pt x="872857" y="480595"/>
                    <a:pt x="868168" y="482121"/>
                  </a:cubicBezTo>
                  <a:lnTo>
                    <a:pt x="619441" y="584945"/>
                  </a:lnTo>
                  <a:lnTo>
                    <a:pt x="888378" y="584945"/>
                  </a:lnTo>
                  <a:cubicBezTo>
                    <a:pt x="893464" y="584945"/>
                    <a:pt x="897624" y="588662"/>
                    <a:pt x="897624" y="593906"/>
                  </a:cubicBezTo>
                  <a:lnTo>
                    <a:pt x="897624" y="726601"/>
                  </a:lnTo>
                  <a:cubicBezTo>
                    <a:pt x="897624" y="731845"/>
                    <a:pt x="893464" y="735562"/>
                    <a:pt x="888378" y="735562"/>
                  </a:cubicBezTo>
                  <a:lnTo>
                    <a:pt x="615016" y="735562"/>
                  </a:lnTo>
                  <a:lnTo>
                    <a:pt x="867508" y="841373"/>
                  </a:lnTo>
                  <a:cubicBezTo>
                    <a:pt x="872263" y="842833"/>
                    <a:pt x="874509" y="848807"/>
                    <a:pt x="872461" y="853321"/>
                  </a:cubicBezTo>
                  <a:lnTo>
                    <a:pt x="821804" y="975528"/>
                  </a:lnTo>
                  <a:cubicBezTo>
                    <a:pt x="821078" y="977121"/>
                    <a:pt x="819823" y="978316"/>
                    <a:pt x="818436" y="979245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72" name="Google Shape;1972;p93"/>
            <p:cNvSpPr/>
            <p:nvPr/>
          </p:nvSpPr>
          <p:spPr>
            <a:xfrm>
              <a:off x="566538" y="6749998"/>
              <a:ext cx="242981" cy="101827"/>
            </a:xfrm>
            <a:custGeom>
              <a:rect b="b" l="l" r="r" t="t"/>
              <a:pathLst>
                <a:path extrusionOk="0" h="101827" w="242981">
                  <a:moveTo>
                    <a:pt x="101248" y="101827"/>
                  </a:moveTo>
                  <a:lnTo>
                    <a:pt x="0" y="0"/>
                  </a:lnTo>
                  <a:lnTo>
                    <a:pt x="242981" y="101827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73" name="Google Shape;1973;p93"/>
            <p:cNvSpPr/>
            <p:nvPr/>
          </p:nvSpPr>
          <p:spPr>
            <a:xfrm>
              <a:off x="3302" y="6144077"/>
              <a:ext cx="27871" cy="68106"/>
            </a:xfrm>
            <a:custGeom>
              <a:rect b="b" l="l" r="r" t="t"/>
              <a:pathLst>
                <a:path extrusionOk="0" h="68106" w="27871">
                  <a:moveTo>
                    <a:pt x="0" y="40160"/>
                  </a:moveTo>
                  <a:lnTo>
                    <a:pt x="27871" y="68106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74" name="Google Shape;1974;p93"/>
            <p:cNvSpPr/>
            <p:nvPr/>
          </p:nvSpPr>
          <p:spPr>
            <a:xfrm>
              <a:off x="809519" y="6851826"/>
              <a:ext cx="12284" cy="1881"/>
            </a:xfrm>
            <a:custGeom>
              <a:rect b="b" l="l" r="r" t="t"/>
              <a:pathLst>
                <a:path extrusionOk="0" h="1881" w="12284">
                  <a:moveTo>
                    <a:pt x="0" y="0"/>
                  </a:moveTo>
                  <a:lnTo>
                    <a:pt x="3500" y="1461"/>
                  </a:lnTo>
                  <a:cubicBezTo>
                    <a:pt x="6538" y="2390"/>
                    <a:pt x="9775" y="1726"/>
                    <a:pt x="12284" y="0"/>
                  </a:cubicBez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75" name="Google Shape;1975;p93"/>
            <p:cNvSpPr/>
            <p:nvPr/>
          </p:nvSpPr>
          <p:spPr>
            <a:xfrm>
              <a:off x="3302" y="5918450"/>
              <a:ext cx="6604" cy="225627"/>
            </a:xfrm>
            <a:custGeom>
              <a:rect b="b" l="l" r="r" t="t"/>
              <a:pathLst>
                <a:path extrusionOk="0" h="225627" w="6604">
                  <a:moveTo>
                    <a:pt x="0" y="0"/>
                  </a:moveTo>
                  <a:lnTo>
                    <a:pt x="0" y="225627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76" name="Google Shape;1976;p93"/>
            <p:cNvSpPr/>
            <p:nvPr/>
          </p:nvSpPr>
          <p:spPr>
            <a:xfrm>
              <a:off x="667786" y="6851826"/>
              <a:ext cx="141733" cy="6638"/>
            </a:xfrm>
            <a:custGeom>
              <a:rect b="b" l="l" r="r" t="t"/>
              <a:pathLst>
                <a:path extrusionOk="0" h="6638" w="141733">
                  <a:moveTo>
                    <a:pt x="0" y="0"/>
                  </a:moveTo>
                  <a:lnTo>
                    <a:pt x="141734" y="0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77" name="Google Shape;1977;p93"/>
            <p:cNvSpPr/>
            <p:nvPr/>
          </p:nvSpPr>
          <p:spPr>
            <a:xfrm>
              <a:off x="809519" y="6851826"/>
              <a:ext cx="12284" cy="6638"/>
            </a:xfrm>
            <a:custGeom>
              <a:rect b="b" l="l" r="r" t="t"/>
              <a:pathLst>
                <a:path extrusionOk="0" h="6638" w="12284">
                  <a:moveTo>
                    <a:pt x="12284" y="0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78" name="Google Shape;1978;p93"/>
            <p:cNvSpPr/>
            <p:nvPr/>
          </p:nvSpPr>
          <p:spPr>
            <a:xfrm>
              <a:off x="3302" y="6144077"/>
              <a:ext cx="6604" cy="40160"/>
            </a:xfrm>
            <a:custGeom>
              <a:rect b="b" l="l" r="r" t="t"/>
              <a:pathLst>
                <a:path extrusionOk="0" h="40160" w="6604">
                  <a:moveTo>
                    <a:pt x="0" y="40160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79" name="Google Shape;1979;p93"/>
            <p:cNvSpPr/>
            <p:nvPr/>
          </p:nvSpPr>
          <p:spPr>
            <a:xfrm>
              <a:off x="11295828" y="5376387"/>
              <a:ext cx="893133" cy="1475439"/>
            </a:xfrm>
            <a:custGeom>
              <a:rect b="b" l="l" r="r" t="t"/>
              <a:pathLst>
                <a:path extrusionOk="0" h="1475439" w="893133">
                  <a:moveTo>
                    <a:pt x="893133" y="0"/>
                  </a:moveTo>
                  <a:lnTo>
                    <a:pt x="893133" y="1475439"/>
                  </a:lnTo>
                  <a:lnTo>
                    <a:pt x="0" y="1475439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80" name="Google Shape;1980;p93"/>
            <p:cNvSpPr/>
            <p:nvPr/>
          </p:nvSpPr>
          <p:spPr>
            <a:xfrm>
              <a:off x="7435733" y="6851826"/>
              <a:ext cx="12284" cy="6638"/>
            </a:xfrm>
            <a:custGeom>
              <a:rect b="b" l="l" r="r" t="t"/>
              <a:pathLst>
                <a:path extrusionOk="0" h="6638" w="12284">
                  <a:moveTo>
                    <a:pt x="12284" y="0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81" name="Google Shape;1981;p93"/>
            <p:cNvSpPr/>
            <p:nvPr/>
          </p:nvSpPr>
          <p:spPr>
            <a:xfrm>
              <a:off x="7293999" y="6851826"/>
              <a:ext cx="141733" cy="6638"/>
            </a:xfrm>
            <a:custGeom>
              <a:rect b="b" l="l" r="r" t="t"/>
              <a:pathLst>
                <a:path extrusionOk="0" h="6638" w="141733">
                  <a:moveTo>
                    <a:pt x="0" y="0"/>
                  </a:moveTo>
                  <a:lnTo>
                    <a:pt x="141733" y="0"/>
                  </a:lnTo>
                </a:path>
              </a:pathLst>
            </a:custGeom>
            <a:noFill/>
            <a:ln cap="flat" cmpd="sng" w="9525">
              <a:solidFill>
                <a:srgbClr val="104A30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1982" name="Google Shape;1982;p93"/>
          <p:cNvSpPr txBox="1"/>
          <p:nvPr>
            <p:ph type="title"/>
          </p:nvPr>
        </p:nvSpPr>
        <p:spPr>
          <a:xfrm>
            <a:off x="359569" y="598951"/>
            <a:ext cx="8424900" cy="72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rimson Pro"/>
              <a:buNone/>
              <a:defRPr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rimson Pro"/>
              <a:buNone/>
              <a:defRPr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rimson Pro"/>
              <a:buNone/>
              <a:defRPr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rimson Pro"/>
              <a:buNone/>
              <a:defRPr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rimson Pro"/>
              <a:buNone/>
              <a:defRPr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rimson Pro"/>
              <a:buNone/>
              <a:defRPr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rimson Pro"/>
              <a:buNone/>
              <a:defRPr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rimson Pro"/>
              <a:buNone/>
              <a:defRPr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/>
        </p:txBody>
      </p:sp>
      <p:grpSp>
        <p:nvGrpSpPr>
          <p:cNvPr id="1983" name="Google Shape;1983;p93"/>
          <p:cNvGrpSpPr/>
          <p:nvPr/>
        </p:nvGrpSpPr>
        <p:grpSpPr>
          <a:xfrm>
            <a:off x="8281988" y="4686218"/>
            <a:ext cx="502443" cy="168387"/>
            <a:chOff x="479425" y="6248291"/>
            <a:chExt cx="669924" cy="224516"/>
          </a:xfrm>
        </p:grpSpPr>
        <p:sp>
          <p:nvSpPr>
            <p:cNvPr id="1984" name="Google Shape;1984;p93"/>
            <p:cNvSpPr/>
            <p:nvPr/>
          </p:nvSpPr>
          <p:spPr>
            <a:xfrm>
              <a:off x="479425" y="6254460"/>
              <a:ext cx="130354" cy="172617"/>
            </a:xfrm>
            <a:custGeom>
              <a:rect b="b" l="l" r="r" t="t"/>
              <a:pathLst>
                <a:path extrusionOk="0" h="172617" w="130354">
                  <a:moveTo>
                    <a:pt x="92227" y="54176"/>
                  </a:moveTo>
                  <a:cubicBezTo>
                    <a:pt x="92227" y="67151"/>
                    <a:pt x="82986" y="75201"/>
                    <a:pt x="68131" y="75201"/>
                  </a:cubicBezTo>
                  <a:lnTo>
                    <a:pt x="37415" y="75201"/>
                  </a:lnTo>
                  <a:lnTo>
                    <a:pt x="37415" y="32914"/>
                  </a:lnTo>
                  <a:lnTo>
                    <a:pt x="68131" y="32914"/>
                  </a:lnTo>
                  <a:cubicBezTo>
                    <a:pt x="83198" y="32914"/>
                    <a:pt x="92227" y="40857"/>
                    <a:pt x="92227" y="54176"/>
                  </a:cubicBezTo>
                  <a:close/>
                  <a:moveTo>
                    <a:pt x="95272" y="102951"/>
                  </a:moveTo>
                  <a:cubicBezTo>
                    <a:pt x="117144" y="95563"/>
                    <a:pt x="130119" y="77425"/>
                    <a:pt x="130119" y="53938"/>
                  </a:cubicBezTo>
                  <a:cubicBezTo>
                    <a:pt x="130119" y="22190"/>
                    <a:pt x="107162" y="0"/>
                    <a:pt x="74274" y="0"/>
                  </a:cubicBez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70394"/>
                  </a:lnTo>
                  <a:cubicBezTo>
                    <a:pt x="0" y="171638"/>
                    <a:pt x="1006" y="172618"/>
                    <a:pt x="2224" y="172618"/>
                  </a:cubicBezTo>
                  <a:lnTo>
                    <a:pt x="35191" y="172618"/>
                  </a:lnTo>
                  <a:cubicBezTo>
                    <a:pt x="36435" y="172618"/>
                    <a:pt x="37415" y="171638"/>
                    <a:pt x="37415" y="170394"/>
                  </a:cubicBezTo>
                  <a:lnTo>
                    <a:pt x="37415" y="107876"/>
                  </a:lnTo>
                  <a:lnTo>
                    <a:pt x="57275" y="107876"/>
                  </a:lnTo>
                  <a:lnTo>
                    <a:pt x="89632" y="171400"/>
                  </a:lnTo>
                  <a:cubicBezTo>
                    <a:pt x="90003" y="172168"/>
                    <a:pt x="90771" y="172618"/>
                    <a:pt x="91592" y="172618"/>
                  </a:cubicBezTo>
                  <a:lnTo>
                    <a:pt x="128133" y="172618"/>
                  </a:lnTo>
                  <a:cubicBezTo>
                    <a:pt x="128901" y="172618"/>
                    <a:pt x="129642" y="172221"/>
                    <a:pt x="130040" y="171559"/>
                  </a:cubicBezTo>
                  <a:cubicBezTo>
                    <a:pt x="130437" y="170897"/>
                    <a:pt x="130463" y="170049"/>
                    <a:pt x="130093" y="169361"/>
                  </a:cubicBezTo>
                  <a:lnTo>
                    <a:pt x="95272" y="10295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85" name="Google Shape;1985;p93"/>
            <p:cNvSpPr/>
            <p:nvPr/>
          </p:nvSpPr>
          <p:spPr>
            <a:xfrm>
              <a:off x="627814" y="6279827"/>
              <a:ext cx="43399" cy="43399"/>
            </a:xfrm>
            <a:custGeom>
              <a:rect b="b" l="l" r="r" t="t"/>
              <a:pathLst>
                <a:path extrusionOk="0" h="43399" w="43399">
                  <a:moveTo>
                    <a:pt x="21713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399"/>
                    <a:pt x="21713" y="43399"/>
                  </a:cubicBezTo>
                  <a:cubicBezTo>
                    <a:pt x="33496" y="43399"/>
                    <a:pt x="43399" y="33761"/>
                    <a:pt x="43399" y="21951"/>
                  </a:cubicBezTo>
                  <a:cubicBezTo>
                    <a:pt x="43399" y="10142"/>
                    <a:pt x="33867" y="0"/>
                    <a:pt x="217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86" name="Google Shape;1986;p93"/>
            <p:cNvSpPr/>
            <p:nvPr/>
          </p:nvSpPr>
          <p:spPr>
            <a:xfrm>
              <a:off x="631521" y="6337949"/>
              <a:ext cx="36011" cy="89393"/>
            </a:xfrm>
            <a:custGeom>
              <a:rect b="b" l="l" r="r" t="t"/>
              <a:pathLst>
                <a:path extrusionOk="0" h="89393" w="36011">
                  <a:moveTo>
                    <a:pt x="33788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87169"/>
                  </a:lnTo>
                  <a:cubicBezTo>
                    <a:pt x="0" y="88387"/>
                    <a:pt x="1006" y="89394"/>
                    <a:pt x="2224" y="89394"/>
                  </a:cubicBezTo>
                  <a:lnTo>
                    <a:pt x="33788" y="89394"/>
                  </a:lnTo>
                  <a:cubicBezTo>
                    <a:pt x="35006" y="89394"/>
                    <a:pt x="36012" y="88387"/>
                    <a:pt x="36012" y="87169"/>
                  </a:cubicBezTo>
                  <a:lnTo>
                    <a:pt x="36012" y="2224"/>
                  </a:lnTo>
                  <a:cubicBezTo>
                    <a:pt x="36012" y="1006"/>
                    <a:pt x="35006" y="0"/>
                    <a:pt x="337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87" name="Google Shape;1987;p93"/>
            <p:cNvSpPr/>
            <p:nvPr/>
          </p:nvSpPr>
          <p:spPr>
            <a:xfrm>
              <a:off x="697084" y="6306412"/>
              <a:ext cx="35985" cy="121168"/>
            </a:xfrm>
            <a:custGeom>
              <a:rect b="b" l="l" r="r" t="t"/>
              <a:pathLst>
                <a:path extrusionOk="0" h="121168" w="35985">
                  <a:moveTo>
                    <a:pt x="33761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18944"/>
                  </a:lnTo>
                  <a:cubicBezTo>
                    <a:pt x="0" y="120163"/>
                    <a:pt x="1006" y="121169"/>
                    <a:pt x="2224" y="121169"/>
                  </a:cubicBezTo>
                  <a:lnTo>
                    <a:pt x="33761" y="121169"/>
                  </a:lnTo>
                  <a:cubicBezTo>
                    <a:pt x="35006" y="121169"/>
                    <a:pt x="35985" y="120163"/>
                    <a:pt x="35985" y="118944"/>
                  </a:cubicBezTo>
                  <a:lnTo>
                    <a:pt x="35985" y="2224"/>
                  </a:lnTo>
                  <a:cubicBezTo>
                    <a:pt x="35985" y="1006"/>
                    <a:pt x="35006" y="0"/>
                    <a:pt x="337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88" name="Google Shape;1988;p93"/>
            <p:cNvSpPr/>
            <p:nvPr/>
          </p:nvSpPr>
          <p:spPr>
            <a:xfrm>
              <a:off x="693377" y="6248291"/>
              <a:ext cx="43399" cy="43425"/>
            </a:xfrm>
            <a:custGeom>
              <a:rect b="b" l="l" r="r" t="t"/>
              <a:pathLst>
                <a:path extrusionOk="0" h="43425" w="43399">
                  <a:moveTo>
                    <a:pt x="21686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426"/>
                    <a:pt x="21686" y="43426"/>
                  </a:cubicBezTo>
                  <a:cubicBezTo>
                    <a:pt x="33443" y="43426"/>
                    <a:pt x="43399" y="33787"/>
                    <a:pt x="43399" y="21951"/>
                  </a:cubicBezTo>
                  <a:cubicBezTo>
                    <a:pt x="43399" y="10115"/>
                    <a:pt x="33867" y="0"/>
                    <a:pt x="21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89" name="Google Shape;1989;p93"/>
            <p:cNvSpPr/>
            <p:nvPr/>
          </p:nvSpPr>
          <p:spPr>
            <a:xfrm>
              <a:off x="762011" y="6303976"/>
              <a:ext cx="124690" cy="168831"/>
            </a:xfrm>
            <a:custGeom>
              <a:rect b="b" l="l" r="r" t="t"/>
              <a:pathLst>
                <a:path extrusionOk="0" h="168831" w="124690">
                  <a:moveTo>
                    <a:pt x="89182" y="63179"/>
                  </a:moveTo>
                  <a:cubicBezTo>
                    <a:pt x="89182" y="81582"/>
                    <a:pt x="78432" y="93922"/>
                    <a:pt x="62465" y="93922"/>
                  </a:cubicBezTo>
                  <a:cubicBezTo>
                    <a:pt x="46498" y="93922"/>
                    <a:pt x="35509" y="81291"/>
                    <a:pt x="35509" y="63179"/>
                  </a:cubicBezTo>
                  <a:cubicBezTo>
                    <a:pt x="35509" y="45068"/>
                    <a:pt x="46339" y="32675"/>
                    <a:pt x="62465" y="32675"/>
                  </a:cubicBezTo>
                  <a:cubicBezTo>
                    <a:pt x="78590" y="32675"/>
                    <a:pt x="89182" y="44935"/>
                    <a:pt x="89182" y="63179"/>
                  </a:cubicBezTo>
                  <a:close/>
                  <a:moveTo>
                    <a:pt x="68634" y="0"/>
                  </a:moveTo>
                  <a:cubicBezTo>
                    <a:pt x="54971" y="0"/>
                    <a:pt x="42552" y="4766"/>
                    <a:pt x="35032" y="12498"/>
                  </a:cubicBezTo>
                  <a:lnTo>
                    <a:pt x="35032" y="4819"/>
                  </a:lnTo>
                  <a:cubicBezTo>
                    <a:pt x="35032" y="3601"/>
                    <a:pt x="34052" y="2595"/>
                    <a:pt x="32808" y="2595"/>
                  </a:cubicBezTo>
                  <a:lnTo>
                    <a:pt x="2224" y="2595"/>
                  </a:lnTo>
                  <a:cubicBezTo>
                    <a:pt x="980" y="2595"/>
                    <a:pt x="0" y="3601"/>
                    <a:pt x="0" y="4819"/>
                  </a:cubicBezTo>
                  <a:lnTo>
                    <a:pt x="0" y="166607"/>
                  </a:lnTo>
                  <a:cubicBezTo>
                    <a:pt x="0" y="167825"/>
                    <a:pt x="980" y="168831"/>
                    <a:pt x="2224" y="168831"/>
                  </a:cubicBezTo>
                  <a:lnTo>
                    <a:pt x="33761" y="168831"/>
                  </a:lnTo>
                  <a:cubicBezTo>
                    <a:pt x="35006" y="168831"/>
                    <a:pt x="35985" y="167825"/>
                    <a:pt x="35985" y="166607"/>
                  </a:cubicBezTo>
                  <a:lnTo>
                    <a:pt x="35985" y="115926"/>
                  </a:lnTo>
                  <a:cubicBezTo>
                    <a:pt x="43399" y="122678"/>
                    <a:pt x="54706" y="126597"/>
                    <a:pt x="67443" y="126597"/>
                  </a:cubicBezTo>
                  <a:cubicBezTo>
                    <a:pt x="101151" y="126597"/>
                    <a:pt x="124691" y="100409"/>
                    <a:pt x="124691" y="62941"/>
                  </a:cubicBezTo>
                  <a:cubicBezTo>
                    <a:pt x="124691" y="25473"/>
                    <a:pt x="102157" y="0"/>
                    <a:pt x="68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90" name="Google Shape;1990;p93"/>
            <p:cNvSpPr/>
            <p:nvPr/>
          </p:nvSpPr>
          <p:spPr>
            <a:xfrm>
              <a:off x="898882" y="6303658"/>
              <a:ext cx="119474" cy="128291"/>
            </a:xfrm>
            <a:custGeom>
              <a:rect b="b" l="l" r="r" t="t"/>
              <a:pathLst>
                <a:path extrusionOk="0" h="128291" w="119474">
                  <a:moveTo>
                    <a:pt x="36515" y="48616"/>
                  </a:moveTo>
                  <a:cubicBezTo>
                    <a:pt x="38263" y="39242"/>
                    <a:pt x="46630" y="30054"/>
                    <a:pt x="60108" y="30054"/>
                  </a:cubicBezTo>
                  <a:cubicBezTo>
                    <a:pt x="75784" y="30054"/>
                    <a:pt x="82509" y="39269"/>
                    <a:pt x="83754" y="48616"/>
                  </a:cubicBezTo>
                  <a:lnTo>
                    <a:pt x="36515" y="48616"/>
                  </a:lnTo>
                  <a:close/>
                  <a:moveTo>
                    <a:pt x="59605" y="0"/>
                  </a:moveTo>
                  <a:cubicBezTo>
                    <a:pt x="43982" y="0"/>
                    <a:pt x="29260" y="6196"/>
                    <a:pt x="18138" y="17423"/>
                  </a:cubicBezTo>
                  <a:cubicBezTo>
                    <a:pt x="6434" y="29207"/>
                    <a:pt x="0" y="45650"/>
                    <a:pt x="0" y="63682"/>
                  </a:cubicBezTo>
                  <a:cubicBezTo>
                    <a:pt x="0" y="82933"/>
                    <a:pt x="6487" y="99376"/>
                    <a:pt x="18774" y="111239"/>
                  </a:cubicBezTo>
                  <a:cubicBezTo>
                    <a:pt x="30186" y="122228"/>
                    <a:pt x="45703" y="128292"/>
                    <a:pt x="62465" y="128292"/>
                  </a:cubicBezTo>
                  <a:cubicBezTo>
                    <a:pt x="94849" y="128292"/>
                    <a:pt x="112246" y="108326"/>
                    <a:pt x="117727" y="89685"/>
                  </a:cubicBezTo>
                  <a:cubicBezTo>
                    <a:pt x="118071" y="88520"/>
                    <a:pt x="117409" y="87275"/>
                    <a:pt x="116244" y="86931"/>
                  </a:cubicBezTo>
                  <a:lnTo>
                    <a:pt x="89897" y="79093"/>
                  </a:lnTo>
                  <a:cubicBezTo>
                    <a:pt x="88785" y="78776"/>
                    <a:pt x="87593" y="79358"/>
                    <a:pt x="87170" y="80470"/>
                  </a:cubicBezTo>
                  <a:cubicBezTo>
                    <a:pt x="83251" y="91300"/>
                    <a:pt x="75016" y="96808"/>
                    <a:pt x="62703" y="96808"/>
                  </a:cubicBezTo>
                  <a:cubicBezTo>
                    <a:pt x="48669" y="96808"/>
                    <a:pt x="37495" y="87461"/>
                    <a:pt x="35720" y="74698"/>
                  </a:cubicBezTo>
                  <a:lnTo>
                    <a:pt x="116773" y="74698"/>
                  </a:lnTo>
                  <a:cubicBezTo>
                    <a:pt x="117992" y="74698"/>
                    <a:pt x="118971" y="73692"/>
                    <a:pt x="118998" y="72500"/>
                  </a:cubicBezTo>
                  <a:cubicBezTo>
                    <a:pt x="119024" y="72368"/>
                    <a:pt x="119051" y="72050"/>
                    <a:pt x="119077" y="71600"/>
                  </a:cubicBezTo>
                  <a:cubicBezTo>
                    <a:pt x="119210" y="69852"/>
                    <a:pt x="119474" y="66251"/>
                    <a:pt x="119474" y="62756"/>
                  </a:cubicBezTo>
                  <a:cubicBezTo>
                    <a:pt x="119474" y="24070"/>
                    <a:pt x="96543" y="53"/>
                    <a:pt x="59605" y="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91" name="Google Shape;1991;p93"/>
            <p:cNvSpPr/>
            <p:nvPr/>
          </p:nvSpPr>
          <p:spPr>
            <a:xfrm>
              <a:off x="1038375" y="6303288"/>
              <a:ext cx="110974" cy="124266"/>
            </a:xfrm>
            <a:custGeom>
              <a:rect b="b" l="l" r="r" t="t"/>
              <a:pathLst>
                <a:path extrusionOk="0" h="124266" w="110974">
                  <a:moveTo>
                    <a:pt x="66516" y="26"/>
                  </a:moveTo>
                  <a:cubicBezTo>
                    <a:pt x="56401" y="26"/>
                    <a:pt x="43638" y="3548"/>
                    <a:pt x="35059" y="13028"/>
                  </a:cubicBezTo>
                  <a:lnTo>
                    <a:pt x="35059" y="5322"/>
                  </a:lnTo>
                  <a:cubicBezTo>
                    <a:pt x="35059" y="4104"/>
                    <a:pt x="34079" y="3098"/>
                    <a:pt x="32834" y="3098"/>
                  </a:cubicBezTo>
                  <a:lnTo>
                    <a:pt x="2251" y="3098"/>
                  </a:lnTo>
                  <a:cubicBezTo>
                    <a:pt x="1006" y="3098"/>
                    <a:pt x="0" y="4104"/>
                    <a:pt x="0" y="5322"/>
                  </a:cubicBezTo>
                  <a:lnTo>
                    <a:pt x="0" y="122043"/>
                  </a:lnTo>
                  <a:cubicBezTo>
                    <a:pt x="0" y="123261"/>
                    <a:pt x="1006" y="124267"/>
                    <a:pt x="2251" y="124267"/>
                  </a:cubicBezTo>
                  <a:lnTo>
                    <a:pt x="33788" y="124267"/>
                  </a:lnTo>
                  <a:cubicBezTo>
                    <a:pt x="35006" y="124267"/>
                    <a:pt x="36012" y="123261"/>
                    <a:pt x="36012" y="122043"/>
                  </a:cubicBezTo>
                  <a:lnTo>
                    <a:pt x="36012" y="54891"/>
                  </a:lnTo>
                  <a:cubicBezTo>
                    <a:pt x="36012" y="43955"/>
                    <a:pt x="42076" y="32914"/>
                    <a:pt x="55606" y="32914"/>
                  </a:cubicBezTo>
                  <a:cubicBezTo>
                    <a:pt x="72447" y="32914"/>
                    <a:pt x="74963" y="46100"/>
                    <a:pt x="74963" y="53938"/>
                  </a:cubicBezTo>
                  <a:lnTo>
                    <a:pt x="74963" y="122016"/>
                  </a:lnTo>
                  <a:cubicBezTo>
                    <a:pt x="74963" y="123234"/>
                    <a:pt x="75969" y="124240"/>
                    <a:pt x="77187" y="124240"/>
                  </a:cubicBezTo>
                  <a:lnTo>
                    <a:pt x="108750" y="124240"/>
                  </a:lnTo>
                  <a:cubicBezTo>
                    <a:pt x="109968" y="124240"/>
                    <a:pt x="110975" y="123234"/>
                    <a:pt x="110975" y="122016"/>
                  </a:cubicBezTo>
                  <a:lnTo>
                    <a:pt x="110975" y="48483"/>
                  </a:lnTo>
                  <a:cubicBezTo>
                    <a:pt x="110975" y="18588"/>
                    <a:pt x="93948" y="0"/>
                    <a:pt x="66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1992" name="Google Shape;1992;p93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3">
    <p:spTree>
      <p:nvGrpSpPr>
        <p:cNvPr id="1993" name="Shape 1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4" name="Google Shape;1994;p94"/>
          <p:cNvGrpSpPr/>
          <p:nvPr/>
        </p:nvGrpSpPr>
        <p:grpSpPr>
          <a:xfrm>
            <a:off x="8071" y="1046"/>
            <a:ext cx="9129997" cy="5141361"/>
            <a:chOff x="10761" y="1394"/>
            <a:chExt cx="12173330" cy="6855148"/>
          </a:xfrm>
        </p:grpSpPr>
        <p:sp>
          <p:nvSpPr>
            <p:cNvPr id="1995" name="Google Shape;1995;p94"/>
            <p:cNvSpPr/>
            <p:nvPr/>
          </p:nvSpPr>
          <p:spPr>
            <a:xfrm>
              <a:off x="4629009" y="3906714"/>
              <a:ext cx="2955721" cy="2940002"/>
            </a:xfrm>
            <a:custGeom>
              <a:rect b="b" l="l" r="r" t="t"/>
              <a:pathLst>
                <a:path extrusionOk="0" h="2940002" w="2955721">
                  <a:moveTo>
                    <a:pt x="0" y="2940003"/>
                  </a:moveTo>
                  <a:lnTo>
                    <a:pt x="0" y="180260"/>
                  </a:lnTo>
                  <a:cubicBezTo>
                    <a:pt x="0" y="80686"/>
                    <a:pt x="80686" y="0"/>
                    <a:pt x="180324" y="0"/>
                  </a:cubicBezTo>
                  <a:lnTo>
                    <a:pt x="2775462" y="0"/>
                  </a:lnTo>
                  <a:cubicBezTo>
                    <a:pt x="2875100" y="0"/>
                    <a:pt x="2955722" y="80686"/>
                    <a:pt x="2955722" y="180260"/>
                  </a:cubicBezTo>
                  <a:lnTo>
                    <a:pt x="2955722" y="2940003"/>
                  </a:lnTo>
                </a:path>
              </a:pathLst>
            </a:custGeom>
            <a:noFill/>
            <a:ln cap="flat" cmpd="sng" w="12700">
              <a:solidFill>
                <a:schemeClr val="accent5">
                  <a:alpha val="4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96" name="Google Shape;1996;p94"/>
            <p:cNvSpPr/>
            <p:nvPr/>
          </p:nvSpPr>
          <p:spPr>
            <a:xfrm>
              <a:off x="4322744" y="1394"/>
              <a:ext cx="3564702" cy="2689261"/>
            </a:xfrm>
            <a:custGeom>
              <a:rect b="b" l="l" r="r" t="t"/>
              <a:pathLst>
                <a:path extrusionOk="0" h="2689261" w="3564702">
                  <a:moveTo>
                    <a:pt x="3318904" y="0"/>
                  </a:moveTo>
                  <a:cubicBezTo>
                    <a:pt x="3475523" y="269186"/>
                    <a:pt x="3564702" y="585339"/>
                    <a:pt x="3564702" y="926401"/>
                  </a:cubicBezTo>
                  <a:cubicBezTo>
                    <a:pt x="3564702" y="1898436"/>
                    <a:pt x="2765004" y="2689262"/>
                    <a:pt x="1782193" y="2689262"/>
                  </a:cubicBezTo>
                  <a:cubicBezTo>
                    <a:pt x="799382" y="2689262"/>
                    <a:pt x="0" y="1881894"/>
                    <a:pt x="0" y="926401"/>
                  </a:cubicBezTo>
                  <a:cubicBezTo>
                    <a:pt x="0" y="587874"/>
                    <a:pt x="92792" y="270897"/>
                    <a:pt x="253974" y="0"/>
                  </a:cubicBezTo>
                </a:path>
              </a:pathLst>
            </a:custGeom>
            <a:noFill/>
            <a:ln cap="flat" cmpd="sng" w="12700">
              <a:solidFill>
                <a:schemeClr val="accent5">
                  <a:alpha val="4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97" name="Google Shape;1997;p94"/>
            <p:cNvSpPr/>
            <p:nvPr/>
          </p:nvSpPr>
          <p:spPr>
            <a:xfrm>
              <a:off x="10761" y="5123788"/>
              <a:ext cx="3561406" cy="1722929"/>
            </a:xfrm>
            <a:custGeom>
              <a:rect b="b" l="l" r="r" t="t"/>
              <a:pathLst>
                <a:path extrusionOk="0" h="1722929" w="3561406">
                  <a:moveTo>
                    <a:pt x="0" y="1722866"/>
                  </a:moveTo>
                  <a:cubicBezTo>
                    <a:pt x="41199" y="765852"/>
                    <a:pt x="824164" y="0"/>
                    <a:pt x="1780481" y="0"/>
                  </a:cubicBezTo>
                  <a:cubicBezTo>
                    <a:pt x="2736798" y="0"/>
                    <a:pt x="3521665" y="750514"/>
                    <a:pt x="3561406" y="1722930"/>
                  </a:cubicBezTo>
                </a:path>
              </a:pathLst>
            </a:custGeom>
            <a:noFill/>
            <a:ln cap="flat" cmpd="sng" w="12700">
              <a:solidFill>
                <a:schemeClr val="accent5">
                  <a:alpha val="4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98" name="Google Shape;1998;p94"/>
            <p:cNvSpPr/>
            <p:nvPr/>
          </p:nvSpPr>
          <p:spPr>
            <a:xfrm>
              <a:off x="318166" y="1394"/>
              <a:ext cx="2955721" cy="3908742"/>
            </a:xfrm>
            <a:custGeom>
              <a:rect b="b" l="l" r="r" t="t"/>
              <a:pathLst>
                <a:path extrusionOk="0" h="3908742" w="2955721">
                  <a:moveTo>
                    <a:pt x="2955722" y="0"/>
                  </a:moveTo>
                  <a:lnTo>
                    <a:pt x="2955722" y="3728483"/>
                  </a:lnTo>
                  <a:cubicBezTo>
                    <a:pt x="2955722" y="3828057"/>
                    <a:pt x="2875036" y="3908743"/>
                    <a:pt x="2775398" y="3908743"/>
                  </a:cubicBezTo>
                  <a:lnTo>
                    <a:pt x="180260" y="3908743"/>
                  </a:lnTo>
                  <a:cubicBezTo>
                    <a:pt x="80623" y="3908743"/>
                    <a:pt x="0" y="3828057"/>
                    <a:pt x="0" y="3728483"/>
                  </a:cubicBezTo>
                  <a:lnTo>
                    <a:pt x="0" y="0"/>
                  </a:lnTo>
                </a:path>
              </a:pathLst>
            </a:custGeom>
            <a:noFill/>
            <a:ln cap="flat" cmpd="sng" w="12700">
              <a:solidFill>
                <a:schemeClr val="accent5">
                  <a:alpha val="4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99" name="Google Shape;1999;p94"/>
            <p:cNvSpPr/>
            <p:nvPr/>
          </p:nvSpPr>
          <p:spPr>
            <a:xfrm>
              <a:off x="8623382" y="5136591"/>
              <a:ext cx="3560709" cy="1719951"/>
            </a:xfrm>
            <a:custGeom>
              <a:rect b="b" l="l" r="r" t="t"/>
              <a:pathLst>
                <a:path extrusionOk="0" h="1719951" w="3560709">
                  <a:moveTo>
                    <a:pt x="0" y="1710127"/>
                  </a:moveTo>
                  <a:cubicBezTo>
                    <a:pt x="47537" y="759070"/>
                    <a:pt x="827777" y="0"/>
                    <a:pt x="1779911" y="0"/>
                  </a:cubicBezTo>
                  <a:cubicBezTo>
                    <a:pt x="2732045" y="0"/>
                    <a:pt x="3519511" y="749056"/>
                    <a:pt x="3560709" y="1719951"/>
                  </a:cubicBezTo>
                </a:path>
              </a:pathLst>
            </a:custGeom>
            <a:noFill/>
            <a:ln cap="flat" cmpd="sng" w="12700">
              <a:solidFill>
                <a:schemeClr val="accent5">
                  <a:alpha val="4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000" name="Google Shape;2000;p94"/>
            <p:cNvSpPr/>
            <p:nvPr/>
          </p:nvSpPr>
          <p:spPr>
            <a:xfrm>
              <a:off x="8917414" y="1394"/>
              <a:ext cx="2955721" cy="3921482"/>
            </a:xfrm>
            <a:custGeom>
              <a:rect b="b" l="l" r="r" t="t"/>
              <a:pathLst>
                <a:path extrusionOk="0" h="3921482" w="2955721">
                  <a:moveTo>
                    <a:pt x="2955722" y="0"/>
                  </a:moveTo>
                  <a:lnTo>
                    <a:pt x="2955722" y="3741223"/>
                  </a:lnTo>
                  <a:cubicBezTo>
                    <a:pt x="2955722" y="3840797"/>
                    <a:pt x="2875036" y="3921483"/>
                    <a:pt x="2775462" y="3921483"/>
                  </a:cubicBezTo>
                  <a:lnTo>
                    <a:pt x="180260" y="3921483"/>
                  </a:lnTo>
                  <a:cubicBezTo>
                    <a:pt x="80686" y="3921483"/>
                    <a:pt x="0" y="3840797"/>
                    <a:pt x="0" y="3741223"/>
                  </a:cubicBezTo>
                  <a:lnTo>
                    <a:pt x="0" y="0"/>
                  </a:lnTo>
                </a:path>
              </a:pathLst>
            </a:custGeom>
            <a:noFill/>
            <a:ln cap="flat" cmpd="sng" w="12700">
              <a:solidFill>
                <a:schemeClr val="accent5">
                  <a:alpha val="400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2001" name="Google Shape;2001;p94"/>
          <p:cNvSpPr txBox="1"/>
          <p:nvPr>
            <p:ph type="title"/>
          </p:nvPr>
        </p:nvSpPr>
        <p:spPr>
          <a:xfrm>
            <a:off x="359569" y="598951"/>
            <a:ext cx="8424900" cy="72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Crimson Pro"/>
              <a:buNone/>
              <a:defRPr>
                <a:latin typeface="Crimson Pro"/>
                <a:ea typeface="Crimson Pro"/>
                <a:cs typeface="Crimson Pro"/>
                <a:sym typeface="Crimson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Crimson Pro"/>
              <a:buNone/>
              <a:defRPr>
                <a:latin typeface="Crimson Pro"/>
                <a:ea typeface="Crimson Pro"/>
                <a:cs typeface="Crimson Pro"/>
                <a:sym typeface="Crimson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Crimson Pro"/>
              <a:buNone/>
              <a:defRPr>
                <a:latin typeface="Crimson Pro"/>
                <a:ea typeface="Crimson Pro"/>
                <a:cs typeface="Crimson Pro"/>
                <a:sym typeface="Crimson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Crimson Pro"/>
              <a:buNone/>
              <a:defRPr>
                <a:latin typeface="Crimson Pro"/>
                <a:ea typeface="Crimson Pro"/>
                <a:cs typeface="Crimson Pro"/>
                <a:sym typeface="Crimson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Crimson Pro"/>
              <a:buNone/>
              <a:defRPr>
                <a:latin typeface="Crimson Pro"/>
                <a:ea typeface="Crimson Pro"/>
                <a:cs typeface="Crimson Pro"/>
                <a:sym typeface="Crimson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Crimson Pro"/>
              <a:buNone/>
              <a:defRPr>
                <a:latin typeface="Crimson Pro"/>
                <a:ea typeface="Crimson Pro"/>
                <a:cs typeface="Crimson Pro"/>
                <a:sym typeface="Crimson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Crimson Pro"/>
              <a:buNone/>
              <a:defRPr>
                <a:latin typeface="Crimson Pro"/>
                <a:ea typeface="Crimson Pro"/>
                <a:cs typeface="Crimson Pro"/>
                <a:sym typeface="Crimson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Crimson Pro"/>
              <a:buNone/>
              <a:defRPr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/>
        </p:txBody>
      </p:sp>
      <p:sp>
        <p:nvSpPr>
          <p:cNvPr id="2002" name="Google Shape;2002;p94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8">
  <p:cSld name="CUSTOM_8">
    <p:spTree>
      <p:nvGrpSpPr>
        <p:cNvPr id="2003" name="Shape 2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4" name="Google Shape;2004;p95"/>
          <p:cNvSpPr txBox="1"/>
          <p:nvPr>
            <p:ph type="title"/>
          </p:nvPr>
        </p:nvSpPr>
        <p:spPr>
          <a:xfrm>
            <a:off x="359569" y="598951"/>
            <a:ext cx="8424900" cy="72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05" name="Google Shape;2005;p95"/>
          <p:cNvSpPr/>
          <p:nvPr/>
        </p:nvSpPr>
        <p:spPr>
          <a:xfrm>
            <a:off x="8089022" y="1873"/>
            <a:ext cx="1050364" cy="977193"/>
          </a:xfrm>
          <a:custGeom>
            <a:rect b="b" l="l" r="r" t="t"/>
            <a:pathLst>
              <a:path extrusionOk="0" h="1302924" w="1400485">
                <a:moveTo>
                  <a:pt x="1400485" y="1028082"/>
                </a:moveTo>
                <a:lnTo>
                  <a:pt x="1233313" y="829056"/>
                </a:lnTo>
                <a:lnTo>
                  <a:pt x="1352158" y="1207997"/>
                </a:lnTo>
                <a:cubicBezTo>
                  <a:pt x="1354354" y="1215905"/>
                  <a:pt x="1350400" y="1223154"/>
                  <a:pt x="1343150" y="1225790"/>
                </a:cubicBezTo>
                <a:lnTo>
                  <a:pt x="1159722" y="1282686"/>
                </a:lnTo>
                <a:cubicBezTo>
                  <a:pt x="1152472" y="1285322"/>
                  <a:pt x="1145004" y="1281368"/>
                  <a:pt x="1142806" y="1274778"/>
                </a:cubicBezTo>
                <a:lnTo>
                  <a:pt x="1025939" y="901769"/>
                </a:lnTo>
                <a:lnTo>
                  <a:pt x="991889" y="1291034"/>
                </a:lnTo>
                <a:cubicBezTo>
                  <a:pt x="991231" y="1298503"/>
                  <a:pt x="984640" y="1303336"/>
                  <a:pt x="977171" y="1302897"/>
                </a:cubicBezTo>
                <a:lnTo>
                  <a:pt x="785613" y="1286201"/>
                </a:lnTo>
                <a:cubicBezTo>
                  <a:pt x="778145" y="1285542"/>
                  <a:pt x="772433" y="1279611"/>
                  <a:pt x="773092" y="1272142"/>
                </a:cubicBezTo>
                <a:lnTo>
                  <a:pt x="807581" y="875847"/>
                </a:lnTo>
                <a:lnTo>
                  <a:pt x="623493" y="1227548"/>
                </a:lnTo>
                <a:cubicBezTo>
                  <a:pt x="619978" y="1234797"/>
                  <a:pt x="611851" y="1237433"/>
                  <a:pt x="605041" y="1233479"/>
                </a:cubicBezTo>
                <a:lnTo>
                  <a:pt x="434572" y="1144730"/>
                </a:lnTo>
                <a:cubicBezTo>
                  <a:pt x="427982" y="1140996"/>
                  <a:pt x="425345" y="1133087"/>
                  <a:pt x="428641" y="1126936"/>
                </a:cubicBezTo>
                <a:lnTo>
                  <a:pt x="609873" y="780288"/>
                </a:lnTo>
                <a:lnTo>
                  <a:pt x="310455" y="1031817"/>
                </a:lnTo>
                <a:cubicBezTo>
                  <a:pt x="304744" y="1035771"/>
                  <a:pt x="296177" y="1034892"/>
                  <a:pt x="291344" y="1030059"/>
                </a:cubicBezTo>
                <a:lnTo>
                  <a:pt x="167666" y="882437"/>
                </a:lnTo>
                <a:cubicBezTo>
                  <a:pt x="162833" y="876506"/>
                  <a:pt x="163712" y="867939"/>
                  <a:pt x="169423" y="863106"/>
                </a:cubicBezTo>
                <a:lnTo>
                  <a:pt x="474773" y="607184"/>
                </a:lnTo>
                <a:lnTo>
                  <a:pt x="94514" y="726248"/>
                </a:lnTo>
                <a:cubicBezTo>
                  <a:pt x="87265" y="728884"/>
                  <a:pt x="79796" y="724930"/>
                  <a:pt x="77379" y="718120"/>
                </a:cubicBezTo>
                <a:lnTo>
                  <a:pt x="20044" y="533812"/>
                </a:lnTo>
                <a:cubicBezTo>
                  <a:pt x="17847" y="527002"/>
                  <a:pt x="21801" y="519753"/>
                  <a:pt x="28831" y="517117"/>
                </a:cubicBezTo>
                <a:lnTo>
                  <a:pt x="400962" y="400688"/>
                </a:lnTo>
                <a:lnTo>
                  <a:pt x="12355" y="366858"/>
                </a:lnTo>
                <a:cubicBezTo>
                  <a:pt x="4887" y="366199"/>
                  <a:pt x="-605" y="359170"/>
                  <a:pt x="54" y="351701"/>
                </a:cubicBezTo>
                <a:lnTo>
                  <a:pt x="16749" y="159704"/>
                </a:lnTo>
                <a:cubicBezTo>
                  <a:pt x="17408" y="152235"/>
                  <a:pt x="23998" y="147183"/>
                  <a:pt x="31467" y="147842"/>
                </a:cubicBezTo>
                <a:lnTo>
                  <a:pt x="427982" y="182331"/>
                </a:lnTo>
                <a:lnTo>
                  <a:pt x="78258" y="0"/>
                </a:lnTo>
                <a:lnTo>
                  <a:pt x="1400047" y="0"/>
                </a:lnTo>
                <a:lnTo>
                  <a:pt x="1400047" y="1028522"/>
                </a:lnTo>
                <a:close/>
              </a:path>
            </a:pathLst>
          </a:custGeom>
          <a:solidFill>
            <a:srgbClr val="FFE4C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06" name="Google Shape;2006;p95"/>
          <p:cNvSpPr/>
          <p:nvPr/>
        </p:nvSpPr>
        <p:spPr>
          <a:xfrm>
            <a:off x="1290210" y="4626530"/>
            <a:ext cx="1350346" cy="511965"/>
          </a:xfrm>
          <a:custGeom>
            <a:rect b="b" l="l" r="r" t="t"/>
            <a:pathLst>
              <a:path extrusionOk="0" h="682620" w="1800461">
                <a:moveTo>
                  <a:pt x="1800462" y="682620"/>
                </a:moveTo>
                <a:cubicBezTo>
                  <a:pt x="1719402" y="385179"/>
                  <a:pt x="1493355" y="138483"/>
                  <a:pt x="1173068" y="40508"/>
                </a:cubicBezTo>
                <a:cubicBezTo>
                  <a:pt x="680555" y="-110189"/>
                  <a:pt x="155530" y="172753"/>
                  <a:pt x="3295" y="670538"/>
                </a:cubicBezTo>
                <a:cubicBezTo>
                  <a:pt x="1977" y="674493"/>
                  <a:pt x="1098" y="678666"/>
                  <a:pt x="0" y="682620"/>
                </a:cubicBezTo>
                <a:lnTo>
                  <a:pt x="1800462" y="682620"/>
                </a:lnTo>
                <a:close/>
              </a:path>
            </a:pathLst>
          </a:custGeom>
          <a:solidFill>
            <a:srgbClr val="FFE4C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2007" name="Google Shape;2007;p95"/>
          <p:cNvGrpSpPr/>
          <p:nvPr/>
        </p:nvGrpSpPr>
        <p:grpSpPr>
          <a:xfrm>
            <a:off x="7084" y="1543"/>
            <a:ext cx="9132301" cy="5137115"/>
            <a:chOff x="9446" y="2058"/>
            <a:chExt cx="12176401" cy="6849487"/>
          </a:xfrm>
        </p:grpSpPr>
        <p:sp>
          <p:nvSpPr>
            <p:cNvPr id="2008" name="Google Shape;2008;p95"/>
            <p:cNvSpPr/>
            <p:nvPr/>
          </p:nvSpPr>
          <p:spPr>
            <a:xfrm>
              <a:off x="2247887" y="509679"/>
              <a:ext cx="1928859" cy="1927764"/>
            </a:xfrm>
            <a:custGeom>
              <a:rect b="b" l="l" r="r" t="t"/>
              <a:pathLst>
                <a:path extrusionOk="0" h="1927764" w="1928859">
                  <a:moveTo>
                    <a:pt x="1833687" y="576918"/>
                  </a:moveTo>
                  <a:lnTo>
                    <a:pt x="1454526" y="695543"/>
                  </a:lnTo>
                  <a:lnTo>
                    <a:pt x="1758777" y="440060"/>
                  </a:lnTo>
                  <a:cubicBezTo>
                    <a:pt x="1764489" y="435228"/>
                    <a:pt x="1765367" y="426441"/>
                    <a:pt x="1760535" y="420729"/>
                  </a:cubicBezTo>
                  <a:lnTo>
                    <a:pt x="1636637" y="273986"/>
                  </a:lnTo>
                  <a:cubicBezTo>
                    <a:pt x="1632024" y="268054"/>
                    <a:pt x="1623237" y="267395"/>
                    <a:pt x="1617526" y="272228"/>
                  </a:cubicBezTo>
                  <a:lnTo>
                    <a:pt x="1318327" y="523098"/>
                  </a:lnTo>
                  <a:lnTo>
                    <a:pt x="1499340" y="177109"/>
                  </a:lnTo>
                  <a:cubicBezTo>
                    <a:pt x="1502855" y="169859"/>
                    <a:pt x="1500219" y="161951"/>
                    <a:pt x="1493629" y="158217"/>
                  </a:cubicBezTo>
                  <a:lnTo>
                    <a:pt x="1323160" y="69468"/>
                  </a:lnTo>
                  <a:cubicBezTo>
                    <a:pt x="1316570" y="65513"/>
                    <a:pt x="1308442" y="68150"/>
                    <a:pt x="1304927" y="75399"/>
                  </a:cubicBezTo>
                  <a:lnTo>
                    <a:pt x="1120839" y="427100"/>
                  </a:lnTo>
                  <a:lnTo>
                    <a:pt x="1155328" y="31903"/>
                  </a:lnTo>
                  <a:cubicBezTo>
                    <a:pt x="1155987" y="24434"/>
                    <a:pt x="1150495" y="17404"/>
                    <a:pt x="1143026" y="16745"/>
                  </a:cubicBezTo>
                  <a:lnTo>
                    <a:pt x="951469" y="50"/>
                  </a:lnTo>
                  <a:cubicBezTo>
                    <a:pt x="944000" y="-609"/>
                    <a:pt x="937410" y="5322"/>
                    <a:pt x="936751" y="12791"/>
                  </a:cubicBezTo>
                  <a:lnTo>
                    <a:pt x="902920" y="401617"/>
                  </a:lnTo>
                  <a:lnTo>
                    <a:pt x="786053" y="28828"/>
                  </a:lnTo>
                  <a:cubicBezTo>
                    <a:pt x="783856" y="21139"/>
                    <a:pt x="776387" y="17185"/>
                    <a:pt x="769138" y="19821"/>
                  </a:cubicBezTo>
                  <a:lnTo>
                    <a:pt x="585489" y="77596"/>
                  </a:lnTo>
                  <a:cubicBezTo>
                    <a:pt x="578460" y="79133"/>
                    <a:pt x="574505" y="86383"/>
                    <a:pt x="576702" y="94291"/>
                  </a:cubicBezTo>
                  <a:lnTo>
                    <a:pt x="695107" y="472792"/>
                  </a:lnTo>
                  <a:lnTo>
                    <a:pt x="440064" y="169420"/>
                  </a:lnTo>
                  <a:cubicBezTo>
                    <a:pt x="435231" y="163489"/>
                    <a:pt x="426664" y="162830"/>
                    <a:pt x="420952" y="167663"/>
                  </a:cubicBezTo>
                  <a:lnTo>
                    <a:pt x="273770" y="290681"/>
                  </a:lnTo>
                  <a:cubicBezTo>
                    <a:pt x="268058" y="295514"/>
                    <a:pt x="267179" y="304301"/>
                    <a:pt x="272012" y="310013"/>
                  </a:cubicBezTo>
                  <a:lnTo>
                    <a:pt x="523321" y="609650"/>
                  </a:lnTo>
                  <a:lnTo>
                    <a:pt x="176892" y="428857"/>
                  </a:lnTo>
                  <a:cubicBezTo>
                    <a:pt x="170302" y="425123"/>
                    <a:pt x="162174" y="427539"/>
                    <a:pt x="158659" y="433690"/>
                  </a:cubicBezTo>
                  <a:lnTo>
                    <a:pt x="69471" y="604158"/>
                  </a:lnTo>
                  <a:cubicBezTo>
                    <a:pt x="65956" y="611408"/>
                    <a:pt x="68373" y="619316"/>
                    <a:pt x="75183" y="623050"/>
                  </a:cubicBezTo>
                  <a:lnTo>
                    <a:pt x="427982" y="807139"/>
                  </a:lnTo>
                  <a:lnTo>
                    <a:pt x="31467" y="772649"/>
                  </a:lnTo>
                  <a:cubicBezTo>
                    <a:pt x="23998" y="771990"/>
                    <a:pt x="17408" y="776823"/>
                    <a:pt x="16749" y="784512"/>
                  </a:cubicBezTo>
                  <a:lnTo>
                    <a:pt x="54" y="976508"/>
                  </a:lnTo>
                  <a:cubicBezTo>
                    <a:pt x="-605" y="983978"/>
                    <a:pt x="4887" y="991007"/>
                    <a:pt x="12355" y="991666"/>
                  </a:cubicBezTo>
                  <a:lnTo>
                    <a:pt x="400962" y="1025496"/>
                  </a:lnTo>
                  <a:lnTo>
                    <a:pt x="28831" y="1141924"/>
                  </a:lnTo>
                  <a:cubicBezTo>
                    <a:pt x="21582" y="1144560"/>
                    <a:pt x="17847" y="1151810"/>
                    <a:pt x="20044" y="1158620"/>
                  </a:cubicBezTo>
                  <a:lnTo>
                    <a:pt x="77379" y="1342928"/>
                  </a:lnTo>
                  <a:cubicBezTo>
                    <a:pt x="79796" y="1349738"/>
                    <a:pt x="87265" y="1353692"/>
                    <a:pt x="94514" y="1351056"/>
                  </a:cubicBezTo>
                  <a:lnTo>
                    <a:pt x="474773" y="1231991"/>
                  </a:lnTo>
                  <a:lnTo>
                    <a:pt x="169424" y="1487913"/>
                  </a:lnTo>
                  <a:cubicBezTo>
                    <a:pt x="163712" y="1492746"/>
                    <a:pt x="162833" y="1501533"/>
                    <a:pt x="167666" y="1507245"/>
                  </a:cubicBezTo>
                  <a:lnTo>
                    <a:pt x="291343" y="1654867"/>
                  </a:lnTo>
                  <a:cubicBezTo>
                    <a:pt x="296176" y="1659700"/>
                    <a:pt x="304744" y="1660359"/>
                    <a:pt x="310455" y="1656624"/>
                  </a:cubicBezTo>
                  <a:lnTo>
                    <a:pt x="609873" y="1405096"/>
                  </a:lnTo>
                  <a:lnTo>
                    <a:pt x="428641" y="1751744"/>
                  </a:lnTo>
                  <a:cubicBezTo>
                    <a:pt x="425346" y="1757895"/>
                    <a:pt x="427762" y="1765803"/>
                    <a:pt x="434572" y="1769538"/>
                  </a:cubicBezTo>
                  <a:lnTo>
                    <a:pt x="605040" y="1858287"/>
                  </a:lnTo>
                  <a:cubicBezTo>
                    <a:pt x="611631" y="1862021"/>
                    <a:pt x="619978" y="1859605"/>
                    <a:pt x="623493" y="1852356"/>
                  </a:cubicBezTo>
                  <a:lnTo>
                    <a:pt x="807581" y="1500655"/>
                  </a:lnTo>
                  <a:lnTo>
                    <a:pt x="773092" y="1896950"/>
                  </a:lnTo>
                  <a:cubicBezTo>
                    <a:pt x="772433" y="1904419"/>
                    <a:pt x="778145" y="1910350"/>
                    <a:pt x="785614" y="1911009"/>
                  </a:cubicBezTo>
                  <a:lnTo>
                    <a:pt x="977171" y="1927704"/>
                  </a:lnTo>
                  <a:cubicBezTo>
                    <a:pt x="984640" y="1928363"/>
                    <a:pt x="991230" y="1923530"/>
                    <a:pt x="991889" y="1915842"/>
                  </a:cubicBezTo>
                  <a:lnTo>
                    <a:pt x="1025939" y="1526576"/>
                  </a:lnTo>
                  <a:lnTo>
                    <a:pt x="1142807" y="1899586"/>
                  </a:lnTo>
                  <a:cubicBezTo>
                    <a:pt x="1145003" y="1906396"/>
                    <a:pt x="1152692" y="1910130"/>
                    <a:pt x="1159721" y="1907494"/>
                  </a:cubicBezTo>
                  <a:lnTo>
                    <a:pt x="1343151" y="1850598"/>
                  </a:lnTo>
                  <a:cubicBezTo>
                    <a:pt x="1350400" y="1847962"/>
                    <a:pt x="1354354" y="1840713"/>
                    <a:pt x="1352158" y="1832804"/>
                  </a:cubicBezTo>
                  <a:lnTo>
                    <a:pt x="1233313" y="1453864"/>
                  </a:lnTo>
                  <a:lnTo>
                    <a:pt x="1488796" y="1757675"/>
                  </a:lnTo>
                  <a:cubicBezTo>
                    <a:pt x="1493629" y="1763607"/>
                    <a:pt x="1502196" y="1764266"/>
                    <a:pt x="1507908" y="1759433"/>
                  </a:cubicBezTo>
                  <a:lnTo>
                    <a:pt x="1655310" y="1636414"/>
                  </a:lnTo>
                  <a:cubicBezTo>
                    <a:pt x="1661021" y="1631581"/>
                    <a:pt x="1661900" y="1622795"/>
                    <a:pt x="1657067" y="1617083"/>
                  </a:cubicBezTo>
                  <a:lnTo>
                    <a:pt x="1406637" y="1318544"/>
                  </a:lnTo>
                  <a:lnTo>
                    <a:pt x="1751967" y="1499337"/>
                  </a:lnTo>
                  <a:cubicBezTo>
                    <a:pt x="1758777" y="1502192"/>
                    <a:pt x="1766905" y="1499337"/>
                    <a:pt x="1770200" y="1493405"/>
                  </a:cubicBezTo>
                  <a:lnTo>
                    <a:pt x="1859389" y="1322937"/>
                  </a:lnTo>
                  <a:cubicBezTo>
                    <a:pt x="1862903" y="1316786"/>
                    <a:pt x="1860487" y="1307779"/>
                    <a:pt x="1853677" y="1305143"/>
                  </a:cubicBezTo>
                  <a:lnTo>
                    <a:pt x="1499780" y="1119957"/>
                  </a:lnTo>
                  <a:lnTo>
                    <a:pt x="1897392" y="1154665"/>
                  </a:lnTo>
                  <a:cubicBezTo>
                    <a:pt x="1904861" y="1155324"/>
                    <a:pt x="1911452" y="1150492"/>
                    <a:pt x="1912111" y="1142803"/>
                  </a:cubicBezTo>
                  <a:lnTo>
                    <a:pt x="1928806" y="950806"/>
                  </a:lnTo>
                  <a:cubicBezTo>
                    <a:pt x="1929465" y="943338"/>
                    <a:pt x="1923973" y="937406"/>
                    <a:pt x="1916504" y="936747"/>
                  </a:cubicBezTo>
                  <a:lnTo>
                    <a:pt x="1525482" y="902697"/>
                  </a:lnTo>
                  <a:lnTo>
                    <a:pt x="1900248" y="785391"/>
                  </a:lnTo>
                  <a:cubicBezTo>
                    <a:pt x="1907278" y="783853"/>
                    <a:pt x="1911452" y="775505"/>
                    <a:pt x="1909035" y="768695"/>
                  </a:cubicBezTo>
                  <a:lnTo>
                    <a:pt x="1851480" y="585486"/>
                  </a:lnTo>
                  <a:cubicBezTo>
                    <a:pt x="1849283" y="577797"/>
                    <a:pt x="1841814" y="573843"/>
                    <a:pt x="1834565" y="576479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009" name="Google Shape;2009;p95"/>
            <p:cNvSpPr/>
            <p:nvPr/>
          </p:nvSpPr>
          <p:spPr>
            <a:xfrm>
              <a:off x="2769503" y="909693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11810" y="4369635"/>
                  </a:moveTo>
                  <a:cubicBezTo>
                    <a:pt x="-13013" y="4412471"/>
                    <a:pt x="2584" y="4468269"/>
                    <a:pt x="46519" y="4493752"/>
                  </a:cubicBez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0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5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2" y="1603"/>
                    <a:pt x="2511719" y="44440"/>
                  </a:cubicBezTo>
                  <a:lnTo>
                    <a:pt x="11810" y="4369635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010" name="Google Shape;2010;p95"/>
            <p:cNvSpPr/>
            <p:nvPr/>
          </p:nvSpPr>
          <p:spPr>
            <a:xfrm>
              <a:off x="7780745" y="1376284"/>
              <a:ext cx="3871019" cy="5193044"/>
            </a:xfrm>
            <a:custGeom>
              <a:rect b="b" l="l" r="r" t="t"/>
              <a:pathLst>
                <a:path extrusionOk="0" h="5193044" w="3871019">
                  <a:moveTo>
                    <a:pt x="46519" y="4493751"/>
                  </a:moveTo>
                  <a:lnTo>
                    <a:pt x="1234525" y="5180458"/>
                  </a:lnTo>
                  <a:cubicBezTo>
                    <a:pt x="1278460" y="5205940"/>
                    <a:pt x="1334477" y="5191442"/>
                    <a:pt x="1359301" y="5148605"/>
                  </a:cubicBezTo>
                  <a:lnTo>
                    <a:pt x="3859210" y="823410"/>
                  </a:lnTo>
                  <a:cubicBezTo>
                    <a:pt x="3884033" y="780573"/>
                    <a:pt x="3868436" y="724776"/>
                    <a:pt x="3824501" y="699293"/>
                  </a:cubicBezTo>
                  <a:lnTo>
                    <a:pt x="2636495" y="12587"/>
                  </a:lnTo>
                  <a:cubicBezTo>
                    <a:pt x="2592560" y="-12895"/>
                    <a:pt x="2536543" y="1603"/>
                    <a:pt x="2511719" y="44440"/>
                  </a:cubicBezTo>
                  <a:lnTo>
                    <a:pt x="11810" y="4369635"/>
                  </a:lnTo>
                  <a:cubicBezTo>
                    <a:pt x="-13013" y="4412472"/>
                    <a:pt x="2583" y="4468269"/>
                    <a:pt x="46519" y="449375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011" name="Google Shape;2011;p95"/>
            <p:cNvSpPr/>
            <p:nvPr/>
          </p:nvSpPr>
          <p:spPr>
            <a:xfrm>
              <a:off x="7364459" y="2058"/>
              <a:ext cx="2955464" cy="2806202"/>
            </a:xfrm>
            <a:custGeom>
              <a:rect b="b" l="l" r="r" t="t"/>
              <a:pathLst>
                <a:path extrusionOk="0" h="2806202" w="2955464">
                  <a:moveTo>
                    <a:pt x="2955464" y="0"/>
                  </a:moveTo>
                  <a:lnTo>
                    <a:pt x="1359301" y="2761763"/>
                  </a:lnTo>
                  <a:cubicBezTo>
                    <a:pt x="1334477" y="2804600"/>
                    <a:pt x="1278460" y="2819098"/>
                    <a:pt x="1234525" y="2793616"/>
                  </a:cubicBezTo>
                  <a:lnTo>
                    <a:pt x="46519" y="2107129"/>
                  </a:lnTo>
                  <a:cubicBezTo>
                    <a:pt x="2583" y="2081647"/>
                    <a:pt x="-13013" y="2025849"/>
                    <a:pt x="11810" y="1983012"/>
                  </a:cubicBezTo>
                  <a:lnTo>
                    <a:pt x="1158078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012" name="Google Shape;2012;p95"/>
            <p:cNvSpPr/>
            <p:nvPr/>
          </p:nvSpPr>
          <p:spPr>
            <a:xfrm>
              <a:off x="4072347" y="2058"/>
              <a:ext cx="859810" cy="339024"/>
            </a:xfrm>
            <a:custGeom>
              <a:rect b="b" l="l" r="r" t="t"/>
              <a:pathLst>
                <a:path extrusionOk="0" h="339024" w="859810">
                  <a:moveTo>
                    <a:pt x="859811" y="0"/>
                  </a:moveTo>
                  <a:lnTo>
                    <a:pt x="689562" y="294585"/>
                  </a:lnTo>
                  <a:cubicBezTo>
                    <a:pt x="664739" y="337422"/>
                    <a:pt x="608721" y="351920"/>
                    <a:pt x="564786" y="326438"/>
                  </a:cubicBez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013" name="Google Shape;2013;p95"/>
            <p:cNvSpPr/>
            <p:nvPr/>
          </p:nvSpPr>
          <p:spPr>
            <a:xfrm>
              <a:off x="9446" y="2497069"/>
              <a:ext cx="3102866" cy="4354037"/>
            </a:xfrm>
            <a:custGeom>
              <a:rect b="b" l="l" r="r" t="t"/>
              <a:pathLst>
                <a:path extrusionOk="0" h="4354037" w="3102866">
                  <a:moveTo>
                    <a:pt x="0" y="3061246"/>
                  </a:moveTo>
                  <a:lnTo>
                    <a:pt x="1743566" y="44440"/>
                  </a:lnTo>
                  <a:cubicBezTo>
                    <a:pt x="1768389" y="1603"/>
                    <a:pt x="1824407" y="-12896"/>
                    <a:pt x="1868342" y="12587"/>
                  </a:cubicBezTo>
                  <a:lnTo>
                    <a:pt x="3056348" y="699073"/>
                  </a:lnTo>
                  <a:cubicBezTo>
                    <a:pt x="3100283" y="724556"/>
                    <a:pt x="3115880" y="780354"/>
                    <a:pt x="3091057" y="823190"/>
                  </a:cubicBezTo>
                  <a:lnTo>
                    <a:pt x="1050270" y="4354038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014" name="Google Shape;2014;p95"/>
            <p:cNvSpPr/>
            <p:nvPr/>
          </p:nvSpPr>
          <p:spPr>
            <a:xfrm>
              <a:off x="9446" y="2058"/>
              <a:ext cx="658587" cy="1139238"/>
            </a:xfrm>
            <a:custGeom>
              <a:rect b="b" l="l" r="r" t="t"/>
              <a:pathLst>
                <a:path extrusionOk="0" h="1139238" w="658587">
                  <a:moveTo>
                    <a:pt x="0" y="1139238"/>
                  </a:moveTo>
                  <a:lnTo>
                    <a:pt x="658588" y="0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015" name="Google Shape;2015;p95"/>
            <p:cNvSpPr/>
            <p:nvPr/>
          </p:nvSpPr>
          <p:spPr>
            <a:xfrm>
              <a:off x="9446" y="2058"/>
              <a:ext cx="2456193" cy="3964772"/>
            </a:xfrm>
            <a:custGeom>
              <a:rect b="b" l="l" r="r" t="t"/>
              <a:pathLst>
                <a:path extrusionOk="0" h="3964772" w="2456193">
                  <a:moveTo>
                    <a:pt x="2456194" y="0"/>
                  </a:moveTo>
                  <a:lnTo>
                    <a:pt x="190239" y="3920333"/>
                  </a:lnTo>
                  <a:cubicBezTo>
                    <a:pt x="165416" y="3963169"/>
                    <a:pt x="109398" y="3977668"/>
                    <a:pt x="65463" y="3952185"/>
                  </a:cubicBezTo>
                  <a:lnTo>
                    <a:pt x="0" y="3914401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016" name="Google Shape;2016;p95"/>
            <p:cNvSpPr/>
            <p:nvPr/>
          </p:nvSpPr>
          <p:spPr>
            <a:xfrm>
              <a:off x="11290896" y="2630917"/>
              <a:ext cx="894951" cy="2143814"/>
            </a:xfrm>
            <a:custGeom>
              <a:rect b="b" l="l" r="r" t="t"/>
              <a:pathLst>
                <a:path extrusionOk="0" h="2143814" w="894951">
                  <a:moveTo>
                    <a:pt x="894952" y="0"/>
                  </a:moveTo>
                  <a:lnTo>
                    <a:pt x="11857" y="1530041"/>
                  </a:lnTo>
                  <a:cubicBezTo>
                    <a:pt x="-12967" y="1573098"/>
                    <a:pt x="2411" y="1628895"/>
                    <a:pt x="46564" y="1654158"/>
                  </a:cubicBezTo>
                  <a:lnTo>
                    <a:pt x="894952" y="2143815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017" name="Google Shape;2017;p95"/>
            <p:cNvSpPr/>
            <p:nvPr/>
          </p:nvSpPr>
          <p:spPr>
            <a:xfrm>
              <a:off x="6259515" y="2842377"/>
              <a:ext cx="1868919" cy="1869365"/>
            </a:xfrm>
            <a:custGeom>
              <a:rect b="b" l="l" r="r" t="t"/>
              <a:pathLst>
                <a:path extrusionOk="0" h="1869365" w="1868919">
                  <a:moveTo>
                    <a:pt x="661586" y="1828009"/>
                  </a:moveTo>
                  <a:cubicBezTo>
                    <a:pt x="1154319" y="1978707"/>
                    <a:pt x="1676488" y="1704552"/>
                    <a:pt x="1825428" y="1217091"/>
                  </a:cubicBezTo>
                  <a:cubicBezTo>
                    <a:pt x="1980299" y="710519"/>
                    <a:pt x="1709220" y="193842"/>
                    <a:pt x="1208359" y="40508"/>
                  </a:cubicBezTo>
                  <a:cubicBezTo>
                    <a:pt x="715846" y="-110189"/>
                    <a:pt x="190822" y="172753"/>
                    <a:pt x="38586" y="670538"/>
                  </a:cubicBezTo>
                  <a:cubicBezTo>
                    <a:pt x="-108157" y="1150090"/>
                    <a:pt x="177421" y="1679948"/>
                    <a:pt x="661586" y="1828009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018" name="Google Shape;2018;p95"/>
            <p:cNvSpPr/>
            <p:nvPr/>
          </p:nvSpPr>
          <p:spPr>
            <a:xfrm>
              <a:off x="10209128" y="5060662"/>
              <a:ext cx="1868855" cy="1790883"/>
            </a:xfrm>
            <a:custGeom>
              <a:rect b="b" l="l" r="r" t="t"/>
              <a:pathLst>
                <a:path extrusionOk="0" h="1790883" w="1868855">
                  <a:moveTo>
                    <a:pt x="1311323" y="1790665"/>
                  </a:moveTo>
                  <a:cubicBezTo>
                    <a:pt x="1550330" y="1686319"/>
                    <a:pt x="1743864" y="1483778"/>
                    <a:pt x="1825364" y="1217091"/>
                  </a:cubicBezTo>
                  <a:cubicBezTo>
                    <a:pt x="1980235" y="710519"/>
                    <a:pt x="1709155" y="193842"/>
                    <a:pt x="1208295" y="40508"/>
                  </a:cubicBezTo>
                  <a:cubicBezTo>
                    <a:pt x="715782" y="-110189"/>
                    <a:pt x="190758" y="172753"/>
                    <a:pt x="38522" y="670538"/>
                  </a:cubicBezTo>
                  <a:cubicBezTo>
                    <a:pt x="-97677" y="1116040"/>
                    <a:pt x="139134" y="1605039"/>
                    <a:pt x="562009" y="1790884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019" name="Google Shape;2019;p95"/>
            <p:cNvSpPr/>
            <p:nvPr/>
          </p:nvSpPr>
          <p:spPr>
            <a:xfrm>
              <a:off x="5789991" y="2058"/>
              <a:ext cx="1858236" cy="841634"/>
            </a:xfrm>
            <a:custGeom>
              <a:rect b="b" l="l" r="r" t="t"/>
              <a:pathLst>
                <a:path extrusionOk="0" h="841634" w="1858236">
                  <a:moveTo>
                    <a:pt x="0" y="0"/>
                  </a:moveTo>
                  <a:cubicBezTo>
                    <a:pt x="39321" y="360268"/>
                    <a:pt x="291070" y="688683"/>
                    <a:pt x="655951" y="800279"/>
                  </a:cubicBezTo>
                  <a:cubicBezTo>
                    <a:pt x="1148684" y="950976"/>
                    <a:pt x="1670853" y="676821"/>
                    <a:pt x="1819793" y="189360"/>
                  </a:cubicBezTo>
                  <a:cubicBezTo>
                    <a:pt x="1839125" y="126094"/>
                    <a:pt x="1851866" y="62827"/>
                    <a:pt x="1858237" y="0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020" name="Google Shape;2020;p95"/>
            <p:cNvSpPr/>
            <p:nvPr/>
          </p:nvSpPr>
          <p:spPr>
            <a:xfrm>
              <a:off x="7171531" y="6659263"/>
              <a:ext cx="1133087" cy="192063"/>
            </a:xfrm>
            <a:custGeom>
              <a:rect b="b" l="l" r="r" t="t"/>
              <a:pathLst>
                <a:path extrusionOk="0" h="192063" w="1133087">
                  <a:moveTo>
                    <a:pt x="1133088" y="192063"/>
                  </a:moveTo>
                  <a:cubicBezTo>
                    <a:pt x="1046754" y="126380"/>
                    <a:pt x="947022" y="74537"/>
                    <a:pt x="836086" y="40487"/>
                  </a:cubicBezTo>
                  <a:cubicBezTo>
                    <a:pt x="539743" y="-50239"/>
                    <a:pt x="231538" y="16323"/>
                    <a:pt x="0" y="192063"/>
                  </a:cubicBez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021" name="Google Shape;2021;p95"/>
            <p:cNvSpPr/>
            <p:nvPr/>
          </p:nvSpPr>
          <p:spPr>
            <a:xfrm>
              <a:off x="5125033" y="1175785"/>
              <a:ext cx="26800" cy="46351"/>
            </a:xfrm>
            <a:custGeom>
              <a:rect b="b" l="l" r="r" t="t"/>
              <a:pathLst>
                <a:path extrusionOk="0" h="46351" w="26800">
                  <a:moveTo>
                    <a:pt x="26801" y="0"/>
                  </a:moveTo>
                  <a:lnTo>
                    <a:pt x="0" y="46352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022" name="Google Shape;2022;p95"/>
            <p:cNvSpPr/>
            <p:nvPr/>
          </p:nvSpPr>
          <p:spPr>
            <a:xfrm>
              <a:off x="4625490" y="4876165"/>
              <a:ext cx="2473761" cy="1975161"/>
            </a:xfrm>
            <a:custGeom>
              <a:rect b="b" l="l" r="r" t="t"/>
              <a:pathLst>
                <a:path extrusionOk="0" h="1975161" w="2473761">
                  <a:moveTo>
                    <a:pt x="1796728" y="1975162"/>
                  </a:moveTo>
                  <a:lnTo>
                    <a:pt x="2461906" y="822523"/>
                  </a:lnTo>
                  <a:cubicBezTo>
                    <a:pt x="2486729" y="779466"/>
                    <a:pt x="2471351" y="723669"/>
                    <a:pt x="2427196" y="698406"/>
                  </a:cubicBezTo>
                  <a:lnTo>
                    <a:pt x="1238971" y="12579"/>
                  </a:lnTo>
                  <a:cubicBezTo>
                    <a:pt x="1195036" y="-12904"/>
                    <a:pt x="1139019" y="1595"/>
                    <a:pt x="1114195" y="44651"/>
                  </a:cubicBezTo>
                  <a:lnTo>
                    <a:pt x="0" y="1975162"/>
                  </a:lnTo>
                </a:path>
              </a:pathLst>
            </a:cu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2023" name="Google Shape;2023;p95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18" Type="http://schemas.openxmlformats.org/officeDocument/2006/relationships/theme" Target="../theme/theme3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68.xml"/><Relationship Id="rId42" Type="http://schemas.openxmlformats.org/officeDocument/2006/relationships/slideLayout" Target="../slideLayouts/slideLayout70.xml"/><Relationship Id="rId41" Type="http://schemas.openxmlformats.org/officeDocument/2006/relationships/slideLayout" Target="../slideLayouts/slideLayout69.xml"/><Relationship Id="rId44" Type="http://schemas.openxmlformats.org/officeDocument/2006/relationships/slideLayout" Target="../slideLayouts/slideLayout72.xml"/><Relationship Id="rId43" Type="http://schemas.openxmlformats.org/officeDocument/2006/relationships/slideLayout" Target="../slideLayouts/slideLayout71.xml"/><Relationship Id="rId46" Type="http://schemas.openxmlformats.org/officeDocument/2006/relationships/slideLayout" Target="../slideLayouts/slideLayout74.xml"/><Relationship Id="rId45" Type="http://schemas.openxmlformats.org/officeDocument/2006/relationships/slideLayout" Target="../slideLayouts/slideLayout73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48" Type="http://schemas.openxmlformats.org/officeDocument/2006/relationships/slideLayout" Target="../slideLayouts/slideLayout76.xml"/><Relationship Id="rId47" Type="http://schemas.openxmlformats.org/officeDocument/2006/relationships/slideLayout" Target="../slideLayouts/slideLayout75.xml"/><Relationship Id="rId49" Type="http://schemas.openxmlformats.org/officeDocument/2006/relationships/slideLayout" Target="../slideLayouts/slideLayout77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Relationship Id="rId31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0.xml"/><Relationship Id="rId35" Type="http://schemas.openxmlformats.org/officeDocument/2006/relationships/slideLayout" Target="../slideLayouts/slideLayout63.xml"/><Relationship Id="rId34" Type="http://schemas.openxmlformats.org/officeDocument/2006/relationships/slideLayout" Target="../slideLayouts/slideLayout62.xml"/><Relationship Id="rId37" Type="http://schemas.openxmlformats.org/officeDocument/2006/relationships/slideLayout" Target="../slideLayouts/slideLayout65.xml"/><Relationship Id="rId36" Type="http://schemas.openxmlformats.org/officeDocument/2006/relationships/slideLayout" Target="../slideLayouts/slideLayout64.xml"/><Relationship Id="rId39" Type="http://schemas.openxmlformats.org/officeDocument/2006/relationships/slideLayout" Target="../slideLayouts/slideLayout67.xml"/><Relationship Id="rId38" Type="http://schemas.openxmlformats.org/officeDocument/2006/relationships/slideLayout" Target="../slideLayouts/slideLayout66.xml"/><Relationship Id="rId62" Type="http://schemas.openxmlformats.org/officeDocument/2006/relationships/slideLayout" Target="../slideLayouts/slideLayout90.xml"/><Relationship Id="rId61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92.xml"/><Relationship Id="rId63" Type="http://schemas.openxmlformats.org/officeDocument/2006/relationships/slideLayout" Target="../slideLayouts/slideLayout91.xml"/><Relationship Id="rId22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49.xml"/><Relationship Id="rId65" Type="http://schemas.openxmlformats.org/officeDocument/2006/relationships/theme" Target="../theme/theme4.xml"/><Relationship Id="rId24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51.xml"/><Relationship Id="rId60" Type="http://schemas.openxmlformats.org/officeDocument/2006/relationships/slideLayout" Target="../slideLayouts/slideLayout88.xml"/><Relationship Id="rId26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57.xml"/><Relationship Id="rId51" Type="http://schemas.openxmlformats.org/officeDocument/2006/relationships/slideLayout" Target="../slideLayouts/slideLayout79.xml"/><Relationship Id="rId50" Type="http://schemas.openxmlformats.org/officeDocument/2006/relationships/slideLayout" Target="../slideLayouts/slideLayout78.xml"/><Relationship Id="rId53" Type="http://schemas.openxmlformats.org/officeDocument/2006/relationships/slideLayout" Target="../slideLayouts/slideLayout81.xml"/><Relationship Id="rId52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39.xml"/><Relationship Id="rId5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38.xml"/><Relationship Id="rId54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41.xml"/><Relationship Id="rId5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40.xml"/><Relationship Id="rId56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43.xml"/><Relationship Id="rId5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42.xml"/><Relationship Id="rId58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rimson Text"/>
              <a:buNone/>
              <a:defRPr b="0" i="0" sz="33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1"/>
          <p:cNvSpPr txBox="1"/>
          <p:nvPr>
            <p:ph type="title"/>
          </p:nvPr>
        </p:nvSpPr>
        <p:spPr>
          <a:xfrm>
            <a:off x="359569" y="598951"/>
            <a:ext cx="8424900" cy="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rimson Pro"/>
              <a:buNone/>
              <a:defRPr b="0" i="0" sz="30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224" name="Google Shape;224;p31"/>
          <p:cNvSpPr txBox="1"/>
          <p:nvPr>
            <p:ph idx="1" type="body"/>
          </p:nvPr>
        </p:nvSpPr>
        <p:spPr>
          <a:xfrm>
            <a:off x="359569" y="1572816"/>
            <a:ext cx="8424900" cy="29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marR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794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794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2730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2730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2730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2730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225" name="Google Shape;225;p31"/>
          <p:cNvGrpSpPr/>
          <p:nvPr/>
        </p:nvGrpSpPr>
        <p:grpSpPr>
          <a:xfrm>
            <a:off x="8281988" y="4686218"/>
            <a:ext cx="502443" cy="168387"/>
            <a:chOff x="479425" y="6248291"/>
            <a:chExt cx="669924" cy="224516"/>
          </a:xfrm>
        </p:grpSpPr>
        <p:sp>
          <p:nvSpPr>
            <p:cNvPr id="226" name="Google Shape;226;p31"/>
            <p:cNvSpPr/>
            <p:nvPr/>
          </p:nvSpPr>
          <p:spPr>
            <a:xfrm>
              <a:off x="479425" y="6254460"/>
              <a:ext cx="130354" cy="172617"/>
            </a:xfrm>
            <a:custGeom>
              <a:rect b="b" l="l" r="r" t="t"/>
              <a:pathLst>
                <a:path extrusionOk="0" h="172617" w="130354">
                  <a:moveTo>
                    <a:pt x="92227" y="54176"/>
                  </a:moveTo>
                  <a:cubicBezTo>
                    <a:pt x="92227" y="67151"/>
                    <a:pt x="82986" y="75201"/>
                    <a:pt x="68131" y="75201"/>
                  </a:cubicBezTo>
                  <a:lnTo>
                    <a:pt x="37415" y="75201"/>
                  </a:lnTo>
                  <a:lnTo>
                    <a:pt x="37415" y="32914"/>
                  </a:lnTo>
                  <a:lnTo>
                    <a:pt x="68131" y="32914"/>
                  </a:lnTo>
                  <a:cubicBezTo>
                    <a:pt x="83198" y="32914"/>
                    <a:pt x="92227" y="40857"/>
                    <a:pt x="92227" y="54176"/>
                  </a:cubicBezTo>
                  <a:close/>
                  <a:moveTo>
                    <a:pt x="95272" y="102951"/>
                  </a:moveTo>
                  <a:cubicBezTo>
                    <a:pt x="117144" y="95563"/>
                    <a:pt x="130119" y="77425"/>
                    <a:pt x="130119" y="53938"/>
                  </a:cubicBezTo>
                  <a:cubicBezTo>
                    <a:pt x="130119" y="22190"/>
                    <a:pt x="107162" y="0"/>
                    <a:pt x="74274" y="0"/>
                  </a:cubicBez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70394"/>
                  </a:lnTo>
                  <a:cubicBezTo>
                    <a:pt x="0" y="171638"/>
                    <a:pt x="1006" y="172618"/>
                    <a:pt x="2224" y="172618"/>
                  </a:cubicBezTo>
                  <a:lnTo>
                    <a:pt x="35191" y="172618"/>
                  </a:lnTo>
                  <a:cubicBezTo>
                    <a:pt x="36435" y="172618"/>
                    <a:pt x="37415" y="171638"/>
                    <a:pt x="37415" y="170394"/>
                  </a:cubicBezTo>
                  <a:lnTo>
                    <a:pt x="37415" y="107876"/>
                  </a:lnTo>
                  <a:lnTo>
                    <a:pt x="57275" y="107876"/>
                  </a:lnTo>
                  <a:lnTo>
                    <a:pt x="89632" y="171400"/>
                  </a:lnTo>
                  <a:cubicBezTo>
                    <a:pt x="90003" y="172168"/>
                    <a:pt x="90771" y="172618"/>
                    <a:pt x="91592" y="172618"/>
                  </a:cubicBezTo>
                  <a:lnTo>
                    <a:pt x="128133" y="172618"/>
                  </a:lnTo>
                  <a:cubicBezTo>
                    <a:pt x="128901" y="172618"/>
                    <a:pt x="129642" y="172221"/>
                    <a:pt x="130040" y="171559"/>
                  </a:cubicBezTo>
                  <a:cubicBezTo>
                    <a:pt x="130437" y="170897"/>
                    <a:pt x="130463" y="170049"/>
                    <a:pt x="130093" y="169361"/>
                  </a:cubicBezTo>
                  <a:lnTo>
                    <a:pt x="95272" y="10295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27" name="Google Shape;227;p31"/>
            <p:cNvSpPr/>
            <p:nvPr/>
          </p:nvSpPr>
          <p:spPr>
            <a:xfrm>
              <a:off x="627814" y="6279827"/>
              <a:ext cx="43399" cy="43399"/>
            </a:xfrm>
            <a:custGeom>
              <a:rect b="b" l="l" r="r" t="t"/>
              <a:pathLst>
                <a:path extrusionOk="0" h="43399" w="43399">
                  <a:moveTo>
                    <a:pt x="21713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399"/>
                    <a:pt x="21713" y="43399"/>
                  </a:cubicBezTo>
                  <a:cubicBezTo>
                    <a:pt x="33496" y="43399"/>
                    <a:pt x="43399" y="33761"/>
                    <a:pt x="43399" y="21951"/>
                  </a:cubicBezTo>
                  <a:cubicBezTo>
                    <a:pt x="43399" y="10142"/>
                    <a:pt x="33867" y="0"/>
                    <a:pt x="21713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28" name="Google Shape;228;p31"/>
            <p:cNvSpPr/>
            <p:nvPr/>
          </p:nvSpPr>
          <p:spPr>
            <a:xfrm>
              <a:off x="631521" y="6337949"/>
              <a:ext cx="36011" cy="89393"/>
            </a:xfrm>
            <a:custGeom>
              <a:rect b="b" l="l" r="r" t="t"/>
              <a:pathLst>
                <a:path extrusionOk="0" h="89393" w="36011">
                  <a:moveTo>
                    <a:pt x="33788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87169"/>
                  </a:lnTo>
                  <a:cubicBezTo>
                    <a:pt x="0" y="88387"/>
                    <a:pt x="1006" y="89394"/>
                    <a:pt x="2224" y="89394"/>
                  </a:cubicBezTo>
                  <a:lnTo>
                    <a:pt x="33788" y="89394"/>
                  </a:lnTo>
                  <a:cubicBezTo>
                    <a:pt x="35006" y="89394"/>
                    <a:pt x="36012" y="88387"/>
                    <a:pt x="36012" y="87169"/>
                  </a:cubicBezTo>
                  <a:lnTo>
                    <a:pt x="36012" y="2224"/>
                  </a:lnTo>
                  <a:cubicBezTo>
                    <a:pt x="36012" y="1006"/>
                    <a:pt x="35006" y="0"/>
                    <a:pt x="33788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29" name="Google Shape;229;p31"/>
            <p:cNvSpPr/>
            <p:nvPr/>
          </p:nvSpPr>
          <p:spPr>
            <a:xfrm>
              <a:off x="697084" y="6306412"/>
              <a:ext cx="35985" cy="121168"/>
            </a:xfrm>
            <a:custGeom>
              <a:rect b="b" l="l" r="r" t="t"/>
              <a:pathLst>
                <a:path extrusionOk="0" h="121168" w="35985">
                  <a:moveTo>
                    <a:pt x="33761" y="0"/>
                  </a:moveTo>
                  <a:lnTo>
                    <a:pt x="2224" y="0"/>
                  </a:lnTo>
                  <a:cubicBezTo>
                    <a:pt x="1006" y="0"/>
                    <a:pt x="0" y="1006"/>
                    <a:pt x="0" y="2224"/>
                  </a:cubicBezTo>
                  <a:lnTo>
                    <a:pt x="0" y="118944"/>
                  </a:lnTo>
                  <a:cubicBezTo>
                    <a:pt x="0" y="120163"/>
                    <a:pt x="1006" y="121169"/>
                    <a:pt x="2224" y="121169"/>
                  </a:cubicBezTo>
                  <a:lnTo>
                    <a:pt x="33761" y="121169"/>
                  </a:lnTo>
                  <a:cubicBezTo>
                    <a:pt x="35006" y="121169"/>
                    <a:pt x="35985" y="120163"/>
                    <a:pt x="35985" y="118944"/>
                  </a:cubicBezTo>
                  <a:lnTo>
                    <a:pt x="35985" y="2224"/>
                  </a:lnTo>
                  <a:cubicBezTo>
                    <a:pt x="35985" y="1006"/>
                    <a:pt x="35006" y="0"/>
                    <a:pt x="33761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30" name="Google Shape;230;p31"/>
            <p:cNvSpPr/>
            <p:nvPr/>
          </p:nvSpPr>
          <p:spPr>
            <a:xfrm>
              <a:off x="693377" y="6248291"/>
              <a:ext cx="43399" cy="43425"/>
            </a:xfrm>
            <a:custGeom>
              <a:rect b="b" l="l" r="r" t="t"/>
              <a:pathLst>
                <a:path extrusionOk="0" h="43425" w="43399">
                  <a:moveTo>
                    <a:pt x="21686" y="0"/>
                  </a:moveTo>
                  <a:cubicBezTo>
                    <a:pt x="9744" y="0"/>
                    <a:pt x="0" y="9850"/>
                    <a:pt x="0" y="21951"/>
                  </a:cubicBezTo>
                  <a:cubicBezTo>
                    <a:pt x="0" y="34052"/>
                    <a:pt x="9930" y="43426"/>
                    <a:pt x="21686" y="43426"/>
                  </a:cubicBezTo>
                  <a:cubicBezTo>
                    <a:pt x="33443" y="43426"/>
                    <a:pt x="43399" y="33787"/>
                    <a:pt x="43399" y="21951"/>
                  </a:cubicBezTo>
                  <a:cubicBezTo>
                    <a:pt x="43399" y="10115"/>
                    <a:pt x="33867" y="0"/>
                    <a:pt x="21686" y="0"/>
                  </a:cubicBezTo>
                  <a:close/>
                </a:path>
              </a:pathLst>
            </a:custGeom>
            <a:solidFill>
              <a:srgbClr val="FF7C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31" name="Google Shape;231;p31"/>
            <p:cNvSpPr/>
            <p:nvPr/>
          </p:nvSpPr>
          <p:spPr>
            <a:xfrm>
              <a:off x="762011" y="6303976"/>
              <a:ext cx="124690" cy="168831"/>
            </a:xfrm>
            <a:custGeom>
              <a:rect b="b" l="l" r="r" t="t"/>
              <a:pathLst>
                <a:path extrusionOk="0" h="168831" w="124690">
                  <a:moveTo>
                    <a:pt x="89182" y="63179"/>
                  </a:moveTo>
                  <a:cubicBezTo>
                    <a:pt x="89182" y="81582"/>
                    <a:pt x="78432" y="93922"/>
                    <a:pt x="62465" y="93922"/>
                  </a:cubicBezTo>
                  <a:cubicBezTo>
                    <a:pt x="46498" y="93922"/>
                    <a:pt x="35509" y="81291"/>
                    <a:pt x="35509" y="63179"/>
                  </a:cubicBezTo>
                  <a:cubicBezTo>
                    <a:pt x="35509" y="45068"/>
                    <a:pt x="46339" y="32675"/>
                    <a:pt x="62465" y="32675"/>
                  </a:cubicBezTo>
                  <a:cubicBezTo>
                    <a:pt x="78590" y="32675"/>
                    <a:pt x="89182" y="44935"/>
                    <a:pt x="89182" y="63179"/>
                  </a:cubicBezTo>
                  <a:close/>
                  <a:moveTo>
                    <a:pt x="68634" y="0"/>
                  </a:moveTo>
                  <a:cubicBezTo>
                    <a:pt x="54971" y="0"/>
                    <a:pt x="42552" y="4766"/>
                    <a:pt x="35032" y="12498"/>
                  </a:cubicBezTo>
                  <a:lnTo>
                    <a:pt x="35032" y="4819"/>
                  </a:lnTo>
                  <a:cubicBezTo>
                    <a:pt x="35032" y="3601"/>
                    <a:pt x="34052" y="2595"/>
                    <a:pt x="32808" y="2595"/>
                  </a:cubicBezTo>
                  <a:lnTo>
                    <a:pt x="2224" y="2595"/>
                  </a:lnTo>
                  <a:cubicBezTo>
                    <a:pt x="980" y="2595"/>
                    <a:pt x="0" y="3601"/>
                    <a:pt x="0" y="4819"/>
                  </a:cubicBezTo>
                  <a:lnTo>
                    <a:pt x="0" y="166607"/>
                  </a:lnTo>
                  <a:cubicBezTo>
                    <a:pt x="0" y="167825"/>
                    <a:pt x="980" y="168831"/>
                    <a:pt x="2224" y="168831"/>
                  </a:cubicBezTo>
                  <a:lnTo>
                    <a:pt x="33761" y="168831"/>
                  </a:lnTo>
                  <a:cubicBezTo>
                    <a:pt x="35006" y="168831"/>
                    <a:pt x="35985" y="167825"/>
                    <a:pt x="35985" y="166607"/>
                  </a:cubicBezTo>
                  <a:lnTo>
                    <a:pt x="35985" y="115926"/>
                  </a:lnTo>
                  <a:cubicBezTo>
                    <a:pt x="43399" y="122678"/>
                    <a:pt x="54706" y="126597"/>
                    <a:pt x="67443" y="126597"/>
                  </a:cubicBezTo>
                  <a:cubicBezTo>
                    <a:pt x="101151" y="126597"/>
                    <a:pt x="124691" y="100409"/>
                    <a:pt x="124691" y="62941"/>
                  </a:cubicBezTo>
                  <a:cubicBezTo>
                    <a:pt x="124691" y="25473"/>
                    <a:pt x="102157" y="0"/>
                    <a:pt x="68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32" name="Google Shape;232;p31"/>
            <p:cNvSpPr/>
            <p:nvPr/>
          </p:nvSpPr>
          <p:spPr>
            <a:xfrm>
              <a:off x="898882" y="6303658"/>
              <a:ext cx="119474" cy="128291"/>
            </a:xfrm>
            <a:custGeom>
              <a:rect b="b" l="l" r="r" t="t"/>
              <a:pathLst>
                <a:path extrusionOk="0" h="128291" w="119474">
                  <a:moveTo>
                    <a:pt x="36515" y="48616"/>
                  </a:moveTo>
                  <a:cubicBezTo>
                    <a:pt x="38263" y="39242"/>
                    <a:pt x="46630" y="30054"/>
                    <a:pt x="60108" y="30054"/>
                  </a:cubicBezTo>
                  <a:cubicBezTo>
                    <a:pt x="75784" y="30054"/>
                    <a:pt x="82509" y="39269"/>
                    <a:pt x="83754" y="48616"/>
                  </a:cubicBezTo>
                  <a:lnTo>
                    <a:pt x="36515" y="48616"/>
                  </a:lnTo>
                  <a:close/>
                  <a:moveTo>
                    <a:pt x="59605" y="0"/>
                  </a:moveTo>
                  <a:cubicBezTo>
                    <a:pt x="43982" y="0"/>
                    <a:pt x="29260" y="6196"/>
                    <a:pt x="18138" y="17423"/>
                  </a:cubicBezTo>
                  <a:cubicBezTo>
                    <a:pt x="6434" y="29207"/>
                    <a:pt x="0" y="45650"/>
                    <a:pt x="0" y="63682"/>
                  </a:cubicBezTo>
                  <a:cubicBezTo>
                    <a:pt x="0" y="82933"/>
                    <a:pt x="6487" y="99376"/>
                    <a:pt x="18774" y="111239"/>
                  </a:cubicBezTo>
                  <a:cubicBezTo>
                    <a:pt x="30186" y="122228"/>
                    <a:pt x="45703" y="128292"/>
                    <a:pt x="62465" y="128292"/>
                  </a:cubicBezTo>
                  <a:cubicBezTo>
                    <a:pt x="94849" y="128292"/>
                    <a:pt x="112246" y="108326"/>
                    <a:pt x="117727" y="89685"/>
                  </a:cubicBezTo>
                  <a:cubicBezTo>
                    <a:pt x="118071" y="88520"/>
                    <a:pt x="117409" y="87275"/>
                    <a:pt x="116244" y="86931"/>
                  </a:cubicBezTo>
                  <a:lnTo>
                    <a:pt x="89897" y="79093"/>
                  </a:lnTo>
                  <a:cubicBezTo>
                    <a:pt x="88785" y="78776"/>
                    <a:pt x="87593" y="79358"/>
                    <a:pt x="87170" y="80470"/>
                  </a:cubicBezTo>
                  <a:cubicBezTo>
                    <a:pt x="83251" y="91300"/>
                    <a:pt x="75016" y="96808"/>
                    <a:pt x="62703" y="96808"/>
                  </a:cubicBezTo>
                  <a:cubicBezTo>
                    <a:pt x="48669" y="96808"/>
                    <a:pt x="37495" y="87461"/>
                    <a:pt x="35720" y="74698"/>
                  </a:cubicBezTo>
                  <a:lnTo>
                    <a:pt x="116773" y="74698"/>
                  </a:lnTo>
                  <a:cubicBezTo>
                    <a:pt x="117992" y="74698"/>
                    <a:pt x="118971" y="73692"/>
                    <a:pt x="118998" y="72500"/>
                  </a:cubicBezTo>
                  <a:cubicBezTo>
                    <a:pt x="119024" y="72368"/>
                    <a:pt x="119051" y="72050"/>
                    <a:pt x="119077" y="71600"/>
                  </a:cubicBezTo>
                  <a:cubicBezTo>
                    <a:pt x="119210" y="69852"/>
                    <a:pt x="119474" y="66251"/>
                    <a:pt x="119474" y="62756"/>
                  </a:cubicBezTo>
                  <a:cubicBezTo>
                    <a:pt x="119474" y="24070"/>
                    <a:pt x="96543" y="53"/>
                    <a:pt x="59605" y="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33" name="Google Shape;233;p31"/>
            <p:cNvSpPr/>
            <p:nvPr/>
          </p:nvSpPr>
          <p:spPr>
            <a:xfrm>
              <a:off x="1038375" y="6303288"/>
              <a:ext cx="110974" cy="124266"/>
            </a:xfrm>
            <a:custGeom>
              <a:rect b="b" l="l" r="r" t="t"/>
              <a:pathLst>
                <a:path extrusionOk="0" h="124266" w="110974">
                  <a:moveTo>
                    <a:pt x="66516" y="26"/>
                  </a:moveTo>
                  <a:cubicBezTo>
                    <a:pt x="56401" y="26"/>
                    <a:pt x="43638" y="3548"/>
                    <a:pt x="35059" y="13028"/>
                  </a:cubicBezTo>
                  <a:lnTo>
                    <a:pt x="35059" y="5322"/>
                  </a:lnTo>
                  <a:cubicBezTo>
                    <a:pt x="35059" y="4104"/>
                    <a:pt x="34079" y="3098"/>
                    <a:pt x="32834" y="3098"/>
                  </a:cubicBezTo>
                  <a:lnTo>
                    <a:pt x="2251" y="3098"/>
                  </a:lnTo>
                  <a:cubicBezTo>
                    <a:pt x="1006" y="3098"/>
                    <a:pt x="0" y="4104"/>
                    <a:pt x="0" y="5322"/>
                  </a:cubicBezTo>
                  <a:lnTo>
                    <a:pt x="0" y="122043"/>
                  </a:lnTo>
                  <a:cubicBezTo>
                    <a:pt x="0" y="123261"/>
                    <a:pt x="1006" y="124267"/>
                    <a:pt x="2251" y="124267"/>
                  </a:cubicBezTo>
                  <a:lnTo>
                    <a:pt x="33788" y="124267"/>
                  </a:lnTo>
                  <a:cubicBezTo>
                    <a:pt x="35006" y="124267"/>
                    <a:pt x="36012" y="123261"/>
                    <a:pt x="36012" y="122043"/>
                  </a:cubicBezTo>
                  <a:lnTo>
                    <a:pt x="36012" y="54891"/>
                  </a:lnTo>
                  <a:cubicBezTo>
                    <a:pt x="36012" y="43955"/>
                    <a:pt x="42076" y="32914"/>
                    <a:pt x="55606" y="32914"/>
                  </a:cubicBezTo>
                  <a:cubicBezTo>
                    <a:pt x="72447" y="32914"/>
                    <a:pt x="74963" y="46100"/>
                    <a:pt x="74963" y="53938"/>
                  </a:cubicBezTo>
                  <a:lnTo>
                    <a:pt x="74963" y="122016"/>
                  </a:lnTo>
                  <a:cubicBezTo>
                    <a:pt x="74963" y="123234"/>
                    <a:pt x="75969" y="124240"/>
                    <a:pt x="77187" y="124240"/>
                  </a:cubicBezTo>
                  <a:lnTo>
                    <a:pt x="108750" y="124240"/>
                  </a:lnTo>
                  <a:cubicBezTo>
                    <a:pt x="109968" y="124240"/>
                    <a:pt x="110975" y="123234"/>
                    <a:pt x="110975" y="122016"/>
                  </a:cubicBezTo>
                  <a:lnTo>
                    <a:pt x="110975" y="48483"/>
                  </a:lnTo>
                  <a:cubicBezTo>
                    <a:pt x="110975" y="18588"/>
                    <a:pt x="93948" y="0"/>
                    <a:pt x="665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234" name="Google Shape;234;p31"/>
          <p:cNvSpPr txBox="1"/>
          <p:nvPr>
            <p:ph idx="12" type="sldNum"/>
          </p:nvPr>
        </p:nvSpPr>
        <p:spPr>
          <a:xfrm>
            <a:off x="359578" y="4633493"/>
            <a:ext cx="15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  <p:sldLayoutId id="2147483701" r:id="rId26"/>
    <p:sldLayoutId id="2147483702" r:id="rId27"/>
    <p:sldLayoutId id="2147483703" r:id="rId28"/>
    <p:sldLayoutId id="2147483704" r:id="rId29"/>
    <p:sldLayoutId id="2147483705" r:id="rId30"/>
    <p:sldLayoutId id="2147483706" r:id="rId31"/>
    <p:sldLayoutId id="2147483707" r:id="rId32"/>
    <p:sldLayoutId id="2147483708" r:id="rId33"/>
    <p:sldLayoutId id="2147483709" r:id="rId34"/>
    <p:sldLayoutId id="2147483710" r:id="rId35"/>
    <p:sldLayoutId id="2147483711" r:id="rId36"/>
    <p:sldLayoutId id="2147483712" r:id="rId37"/>
    <p:sldLayoutId id="2147483713" r:id="rId38"/>
    <p:sldLayoutId id="2147483714" r:id="rId39"/>
    <p:sldLayoutId id="2147483715" r:id="rId40"/>
    <p:sldLayoutId id="2147483716" r:id="rId41"/>
    <p:sldLayoutId id="2147483717" r:id="rId42"/>
    <p:sldLayoutId id="2147483718" r:id="rId43"/>
    <p:sldLayoutId id="2147483719" r:id="rId44"/>
    <p:sldLayoutId id="2147483720" r:id="rId45"/>
    <p:sldLayoutId id="2147483721" r:id="rId46"/>
    <p:sldLayoutId id="2147483722" r:id="rId47"/>
    <p:sldLayoutId id="2147483723" r:id="rId48"/>
    <p:sldLayoutId id="2147483724" r:id="rId49"/>
    <p:sldLayoutId id="2147483725" r:id="rId50"/>
    <p:sldLayoutId id="2147483726" r:id="rId51"/>
    <p:sldLayoutId id="2147483727" r:id="rId52"/>
    <p:sldLayoutId id="2147483728" r:id="rId53"/>
    <p:sldLayoutId id="2147483729" r:id="rId54"/>
    <p:sldLayoutId id="2147483730" r:id="rId55"/>
    <p:sldLayoutId id="2147483731" r:id="rId56"/>
    <p:sldLayoutId id="2147483732" r:id="rId57"/>
    <p:sldLayoutId id="2147483733" r:id="rId58"/>
    <p:sldLayoutId id="2147483734" r:id="rId59"/>
    <p:sldLayoutId id="2147483735" r:id="rId60"/>
    <p:sldLayoutId id="2147483736" r:id="rId61"/>
    <p:sldLayoutId id="2147483737" r:id="rId62"/>
    <p:sldLayoutId id="2147483738" r:id="rId63"/>
    <p:sldLayoutId id="2147483739" r:id="rId6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862">
          <p15:clr>
            <a:srgbClr val="F26B43"/>
          </p15:clr>
        </p15:guide>
        <p15:guide id="2" pos="227">
          <p15:clr>
            <a:srgbClr val="F26B43"/>
          </p15:clr>
        </p15:guide>
        <p15:guide id="3" orient="horz" pos="3031">
          <p15:clr>
            <a:srgbClr val="F26B43"/>
          </p15:clr>
        </p15:guide>
        <p15:guide id="4" pos="5533">
          <p15:clr>
            <a:srgbClr val="F26B43"/>
          </p15:clr>
        </p15:guide>
        <p15:guide id="5" orient="horz" pos="838">
          <p15:clr>
            <a:srgbClr val="F26B43"/>
          </p15:clr>
        </p15:guide>
        <p15:guide id="6" orient="horz" pos="372">
          <p15:clr>
            <a:srgbClr val="F26B43"/>
          </p15:clr>
        </p15:guide>
        <p15:guide id="7" orient="horz" pos="991">
          <p15:clr>
            <a:srgbClr val="F26B43"/>
          </p15:clr>
        </p15:guide>
        <p15:guide id="8" orient="horz" pos="30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wwcp.umes.edu/teachingexcellence/high-impact-practices/" TargetMode="External"/><Relationship Id="rId4" Type="http://schemas.openxmlformats.org/officeDocument/2006/relationships/hyperlink" Target="https://www.pblworks.org/what-is-pbl" TargetMode="External"/><Relationship Id="rId5" Type="http://schemas.openxmlformats.org/officeDocument/2006/relationships/hyperlink" Target="https://careertech.org/wp-content/uploads/2023/01/Work-basedLearning_Ecosystems_WhitePaper_GettingSmartandGPSEd_1121.pdf" TargetMode="External"/><Relationship Id="rId6" Type="http://schemas.openxmlformats.org/officeDocument/2006/relationships/hyperlink" Target="https://wp.wpi.edu/projectbasedlearning/pbl-in-higher-education-faqs/#:~:text=A%20project%2Dbased%20curriculum%20is,problems%20faced%20by%20real%20people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9.xml"/><Relationship Id="rId3" Type="http://schemas.openxmlformats.org/officeDocument/2006/relationships/comments" Target="../comments/comment1.xml"/><Relationship Id="rId4" Type="http://schemas.openxmlformats.org/officeDocument/2006/relationships/image" Target="../media/image5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www.lakeforest.edu/news-and-events/experiential-learning-what-it-is-and-why-it-makes-a-difference-for-college-students" TargetMode="Externa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5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7" name="Shape 2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" name="Google Shape;2028;p96"/>
          <p:cNvSpPr txBox="1"/>
          <p:nvPr>
            <p:ph type="title"/>
          </p:nvPr>
        </p:nvSpPr>
        <p:spPr>
          <a:xfrm>
            <a:off x="204050" y="275325"/>
            <a:ext cx="6207300" cy="31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700"/>
              <a:t>Embedding Peer Learning &amp; Collaboration to Support WBLE+ Integration</a:t>
            </a:r>
            <a:endParaRPr sz="8300"/>
          </a:p>
        </p:txBody>
      </p:sp>
      <p:pic>
        <p:nvPicPr>
          <p:cNvPr id="2029" name="Google Shape;2029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150" y="4221525"/>
            <a:ext cx="959424" cy="321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0" name="Google Shape;2030;p96"/>
          <p:cNvSpPr txBox="1"/>
          <p:nvPr>
            <p:ph idx="1" type="body"/>
          </p:nvPr>
        </p:nvSpPr>
        <p:spPr>
          <a:xfrm>
            <a:off x="253525" y="3558275"/>
            <a:ext cx="49386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100"/>
              <a:t>Susan Guerrero, Fletcher Technical Community College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100"/>
              <a:t>Dr. Anna-Bradley Schoenfeld, Riipen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100"/>
              <a:t>Dr. Mara Woody, Riipen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1900"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9" name="Shape 2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0" name="Google Shape;2110;p10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1" name="Google Shape;2111;p10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12" name="Google Shape;2112;p105" title="Screenshot 2025-03-11 at 11.17.49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961" y="-54900"/>
            <a:ext cx="859207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6" name="Shape 2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7" name="Google Shape;2117;p10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8" name="Google Shape;2118;p10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19" name="Google Shape;2119;p106" title="Screenshot 2025-03-11 at 11.17.56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" y="171450"/>
            <a:ext cx="866273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3" name="Shape 2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4" name="Google Shape;2124;p10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5" name="Google Shape;2125;p10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26" name="Google Shape;2126;p107" title="Screenshot 2025-03-11 at 11.18.03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9" y="0"/>
            <a:ext cx="826187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0" name="Shape 2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1" name="Google Shape;2131;p10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2" name="Google Shape;2132;p10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33" name="Google Shape;2133;p108" title="Screenshot 2025-03-11 at 11.18.09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233" y="0"/>
            <a:ext cx="840693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7" name="Shape 2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8" name="Google Shape;2138;p109"/>
          <p:cNvSpPr txBox="1"/>
          <p:nvPr/>
        </p:nvSpPr>
        <p:spPr>
          <a:xfrm>
            <a:off x="2542625" y="1562650"/>
            <a:ext cx="4280100" cy="20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Group Activity</a:t>
            </a:r>
            <a:r>
              <a:rPr lang="en" sz="29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:</a:t>
            </a:r>
            <a:endParaRPr sz="29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Char char="●"/>
            </a:pPr>
            <a:r>
              <a:rPr lang="en"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At your tables, come up with five courses that are good candidates for WBL</a:t>
            </a:r>
            <a:endParaRPr sz="18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Char char="●"/>
            </a:pPr>
            <a:r>
              <a:rPr lang="en"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Short present to group </a:t>
            </a:r>
            <a:endParaRPr sz="29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2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p110"/>
          <p:cNvSpPr txBox="1"/>
          <p:nvPr/>
        </p:nvSpPr>
        <p:spPr>
          <a:xfrm>
            <a:off x="2542625" y="1562650"/>
            <a:ext cx="4280100" cy="20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Demonstration:</a:t>
            </a:r>
            <a:endParaRPr sz="29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42900" lvl="0" marL="457200" rtl="0" algn="l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Char char="●"/>
            </a:pPr>
            <a:r>
              <a:rPr lang="en"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Define project scope</a:t>
            </a:r>
            <a:endParaRPr sz="18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Char char="●"/>
            </a:pPr>
            <a:r>
              <a:rPr lang="en"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Considerations </a:t>
            </a:r>
            <a:r>
              <a:rPr lang="en"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before</a:t>
            </a:r>
            <a:r>
              <a:rPr lang="en"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 working with a corporate partner/  employer</a:t>
            </a:r>
            <a:endParaRPr sz="29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7" name="Shape 2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p1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9" name="Google Shape;2149;p11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50" name="Google Shape;2150;p111" title="Screenshot 2025-03-11 at 11.23.57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533" y="-54875"/>
            <a:ext cx="863433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4" name="Shape 2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5" name="Google Shape;2155;p1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6" name="Google Shape;2156;p11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57" name="Google Shape;2157;p112" title="Screenshot 2025-03-11 at 11.24.05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3918" y="0"/>
            <a:ext cx="613291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1" name="Shape 2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2" name="Google Shape;2162;p1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3" name="Google Shape;2163;p1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64" name="Google Shape;2164;p113" title="Screenshot 2025-03-11 at 11.24.14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8497" y="126175"/>
            <a:ext cx="5411858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8" name="Shape 2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9" name="Google Shape;2169;p1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0" name="Google Shape;2170;p1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71" name="Google Shape;2171;p114" title="Screenshot 2025-03-11 at 11.25.06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0" y="80925"/>
            <a:ext cx="837351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4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5" name="Google Shape;2035;p97"/>
          <p:cNvSpPr txBox="1"/>
          <p:nvPr>
            <p:ph type="title"/>
          </p:nvPr>
        </p:nvSpPr>
        <p:spPr>
          <a:xfrm>
            <a:off x="359569" y="598951"/>
            <a:ext cx="8424900" cy="72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Objectives for this Workshop</a:t>
            </a:r>
            <a:endParaRPr/>
          </a:p>
        </p:txBody>
      </p:sp>
      <p:sp>
        <p:nvSpPr>
          <p:cNvPr id="2036" name="Google Shape;2036;p97"/>
          <p:cNvSpPr txBox="1"/>
          <p:nvPr>
            <p:ph idx="1" type="body"/>
          </p:nvPr>
        </p:nvSpPr>
        <p:spPr>
          <a:xfrm>
            <a:off x="635115" y="1876723"/>
            <a:ext cx="2308800" cy="234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Train faculty to design and implement project-based learning experiences using the Riipen platform.</a:t>
            </a:r>
            <a:endParaRPr sz="1600"/>
          </a:p>
        </p:txBody>
      </p:sp>
      <p:sp>
        <p:nvSpPr>
          <p:cNvPr id="2037" name="Google Shape;2037;p97"/>
          <p:cNvSpPr txBox="1"/>
          <p:nvPr>
            <p:ph idx="3" type="body"/>
          </p:nvPr>
        </p:nvSpPr>
        <p:spPr>
          <a:xfrm>
            <a:off x="3435809" y="1876723"/>
            <a:ext cx="2308800" cy="234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Explore strategies for aligning course objectives with real-world projects, fostering student engagement and career readiness.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2038" name="Google Shape;2038;p97"/>
          <p:cNvSpPr txBox="1"/>
          <p:nvPr>
            <p:ph idx="4" type="body"/>
          </p:nvPr>
        </p:nvSpPr>
        <p:spPr>
          <a:xfrm>
            <a:off x="6236504" y="1876723"/>
            <a:ext cx="2308800" cy="234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 Riipen’s tools to facilitate collaboration </a:t>
            </a: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between</a:t>
            </a: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students and industry partners, ensuring meaningful experiential learning outcomes.</a:t>
            </a:r>
            <a:endParaRPr sz="16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5" name="Shape 2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6" name="Google Shape;2176;p1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7" name="Google Shape;2177;p1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78" name="Google Shape;2178;p115" title="Screenshot 2025-03-11 at 11.25.23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02700" y="324793"/>
            <a:ext cx="9143998" cy="4738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2" name="Shape 2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3" name="Google Shape;2183;p116" title="Screenshot 2025-03-11 at 11.25.57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9325" y="123675"/>
            <a:ext cx="5319948" cy="4779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7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Google Shape;2188;p1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9" name="Google Shape;2189;p1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90" name="Google Shape;2190;p117" title="Screenshot 2025-03-11 at 11.26.45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14532"/>
            <a:ext cx="9144003" cy="5027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4" name="Shape 2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5" name="Google Shape;2195;p1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6" name="Google Shape;2196;p1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97" name="Google Shape;2197;p118" title="Screenshot 2025-03-11 at 11.26.52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3342" y="-326500"/>
            <a:ext cx="899563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1" name="Shape 2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2" name="Google Shape;2202;p1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3" name="Google Shape;2203;p1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04" name="Google Shape;2204;p119" title="Screenshot 2025-03-11 at 11.27.01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9864" y="216700"/>
            <a:ext cx="702427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8" name="Shape 2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Google Shape;2209;p1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0" name="Google Shape;2210;p1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11" name="Google Shape;2211;p120" title="Screenshot 2025-03-11 at 11.27.06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11700" y="105610"/>
            <a:ext cx="9144001" cy="4932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5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1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7" name="Google Shape;2217;p1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18" name="Google Shape;2218;p121" title="Screenshot 2025-03-11 at 11.27.11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00" y="307362"/>
            <a:ext cx="9143999" cy="4781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2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Google Shape;2223;p1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4" name="Google Shape;2224;p1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25" name="Google Shape;2225;p122" title="Screenshot 2025-03-11 at 11.29.00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2425" y="144489"/>
            <a:ext cx="9144003" cy="5089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9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0" name="Google Shape;2230;p1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1" name="Google Shape;2231;p1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32" name="Google Shape;2232;p123" title="Screenshot 2025-03-11 at 11.29.39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3375" y="-181891"/>
            <a:ext cx="9144003" cy="5107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6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p1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8" name="Google Shape;2238;p1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39" name="Google Shape;2239;p124" title="Screenshot 2025-03-11 at 11.30.51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00" y="-61958"/>
            <a:ext cx="9144003" cy="5103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2" name="Shape 2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3" name="Google Shape;2043;p98"/>
          <p:cNvSpPr txBox="1"/>
          <p:nvPr>
            <p:ph idx="1" type="body"/>
          </p:nvPr>
        </p:nvSpPr>
        <p:spPr>
          <a:xfrm>
            <a:off x="635114" y="1714230"/>
            <a:ext cx="1637400" cy="268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/>
              <a:t>High Impact Practice (HIPs)</a:t>
            </a:r>
            <a:r>
              <a:rPr lang="en"/>
              <a:t>: 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Achievement of deep learning, significant engagement gains, and positive differential impact on historically underserved student populations*.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(Kuh &amp; O’Donnell, 2013); AAC&amp;U.</a:t>
            </a:r>
            <a:endParaRPr sz="60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4" name="Google Shape;2044;p98"/>
          <p:cNvSpPr txBox="1"/>
          <p:nvPr>
            <p:ph type="title"/>
          </p:nvPr>
        </p:nvSpPr>
        <p:spPr>
          <a:xfrm>
            <a:off x="359569" y="598951"/>
            <a:ext cx="8424900" cy="72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Definitions:</a:t>
            </a:r>
            <a:endParaRPr/>
          </a:p>
        </p:txBody>
      </p:sp>
      <p:sp>
        <p:nvSpPr>
          <p:cNvPr id="2045" name="Google Shape;2045;p98"/>
          <p:cNvSpPr txBox="1"/>
          <p:nvPr>
            <p:ph idx="3" type="body"/>
          </p:nvPr>
        </p:nvSpPr>
        <p:spPr>
          <a:xfrm>
            <a:off x="2719171" y="1714230"/>
            <a:ext cx="1637400" cy="268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/>
              <a:t>Project-Based Learning</a:t>
            </a:r>
            <a:r>
              <a:rPr b="1" lang="en"/>
              <a:t>/ </a:t>
            </a:r>
            <a:r>
              <a:rPr b="1" lang="en"/>
              <a:t>Work-Based Learning/ Experiential Learning/ Work- Integrated Learning</a:t>
            </a:r>
            <a:r>
              <a:rPr lang="en"/>
              <a:t>: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 teaching method in which students learn by actively engaging in real-world and personally meaningful projects**. 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PBL Works</a:t>
            </a:r>
            <a:endParaRPr sz="60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6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For our purposes, interchangeable.)</a:t>
            </a:r>
            <a:endParaRPr sz="80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6" name="Google Shape;2046;p98"/>
          <p:cNvSpPr txBox="1"/>
          <p:nvPr>
            <p:ph idx="4" type="body"/>
          </p:nvPr>
        </p:nvSpPr>
        <p:spPr>
          <a:xfrm>
            <a:off x="4803229" y="1714230"/>
            <a:ext cx="1637400" cy="268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/>
              <a:t>Work-Based Learning Ecosystem</a:t>
            </a:r>
            <a:r>
              <a:rPr lang="en"/>
              <a:t>: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Successful WBL models use research-based structures to build scalable, systematic and sustainable systems that include all ecosystem partners. These partners consist of employers, education providers and community organizations***. 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AdvanceCTE</a:t>
            </a:r>
            <a:endParaRPr/>
          </a:p>
        </p:txBody>
      </p:sp>
      <p:sp>
        <p:nvSpPr>
          <p:cNvPr id="2047" name="Google Shape;2047;p98"/>
          <p:cNvSpPr txBox="1"/>
          <p:nvPr>
            <p:ph idx="5" type="body"/>
          </p:nvPr>
        </p:nvSpPr>
        <p:spPr>
          <a:xfrm>
            <a:off x="6887286" y="1714230"/>
            <a:ext cx="1637400" cy="268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/>
              <a:t>Curriculum-Embedded Project-Based Learning</a:t>
            </a:r>
            <a:r>
              <a:rPr lang="en"/>
              <a:t>: 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15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 project-based curriculum is built around project work, where students—guided by faculty—gain responsibility for their own learning by tackling tangible, open-ended problems faced by real people****.</a:t>
            </a:r>
            <a:endParaRPr sz="115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Center for Project-Based Learning, WPI</a:t>
            </a:r>
            <a:endParaRPr sz="115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8" name="Google Shape;2048;p98"/>
          <p:cNvSpPr txBox="1"/>
          <p:nvPr/>
        </p:nvSpPr>
        <p:spPr>
          <a:xfrm>
            <a:off x="535000" y="4543425"/>
            <a:ext cx="7447800" cy="4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*</a:t>
            </a:r>
            <a:r>
              <a:rPr lang="en" sz="6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3"/>
              </a:rPr>
              <a:t>https://wwwcp.umes.edu/teachingexcellence/high-impact-practices/</a:t>
            </a:r>
            <a:endParaRPr sz="6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**</a:t>
            </a:r>
            <a:r>
              <a:rPr lang="en" sz="6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4"/>
              </a:rPr>
              <a:t>https://www.pblworks.org/what-is-pbl</a:t>
            </a:r>
            <a:r>
              <a:rPr lang="en" sz="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6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***</a:t>
            </a:r>
            <a:r>
              <a:rPr lang="en" sz="6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5"/>
              </a:rPr>
              <a:t>https://careertech.org/wp-content/uploads/2023/01/Work-basedLearning_Ecosystems_WhitePaper_GettingSmartandGPSEd_1121.pdf</a:t>
            </a:r>
            <a:r>
              <a:rPr lang="en" sz="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6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****</a:t>
            </a:r>
            <a:r>
              <a:rPr lang="en" sz="6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6"/>
              </a:rPr>
              <a:t>https://wp.wpi.edu/projectbasedlearning/pbl-in-higher-education-faqs/#:~:text=A%20project%2Dbased%20curriculum%20is,problems%20faced%20by%20real%20people</a:t>
            </a:r>
            <a:r>
              <a:rPr lang="en" sz="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  <a:endParaRPr sz="6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3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4" name="Google Shape;2244;p1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5" name="Google Shape;2245;p1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46" name="Google Shape;2246;p125" title="Screenshot 2025-03-11 at 11.30.58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0" name="Shape 2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1" name="Google Shape;2251;p1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2" name="Google Shape;2252;p1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53" name="Google Shape;2253;p126" title="Screenshot 2025-03-11 at 11.31.06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1"/>
            <a:ext cx="9144003" cy="5089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7" name="Shape 2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8" name="Google Shape;2258;p127"/>
          <p:cNvSpPr txBox="1"/>
          <p:nvPr/>
        </p:nvSpPr>
        <p:spPr>
          <a:xfrm>
            <a:off x="2542625" y="1562650"/>
            <a:ext cx="4280100" cy="20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Group Activity:</a:t>
            </a:r>
            <a:endParaRPr sz="29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Char char="●"/>
            </a:pPr>
            <a:r>
              <a:rPr lang="en"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At your tables, search the Riipen marketplace projects/courses and find/create a high-level idea of project for o</a:t>
            </a:r>
            <a:r>
              <a:rPr lang="en"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ne of your courses</a:t>
            </a:r>
            <a:endParaRPr sz="18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Char char="●"/>
            </a:pPr>
            <a:r>
              <a:rPr lang="en"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Short present to group</a:t>
            </a:r>
            <a:endParaRPr sz="18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2" name="Shape 2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" name="Google Shape;2263;p128"/>
          <p:cNvSpPr txBox="1"/>
          <p:nvPr/>
        </p:nvSpPr>
        <p:spPr>
          <a:xfrm>
            <a:off x="2542625" y="1562650"/>
            <a:ext cx="4280100" cy="20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Demonstration:</a:t>
            </a:r>
            <a:endParaRPr sz="29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42900" lvl="0" marL="457200" rtl="0" algn="l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Char char="●"/>
            </a:pPr>
            <a:r>
              <a:rPr lang="en"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How to update/revise projects to meet needs</a:t>
            </a:r>
            <a:endParaRPr sz="18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Char char="●"/>
            </a:pPr>
            <a:r>
              <a:rPr lang="en"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Faculty review learner progress</a:t>
            </a:r>
            <a:endParaRPr sz="18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Char char="●"/>
            </a:pPr>
            <a:r>
              <a:rPr lang="en"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Importance of recognized skill development</a:t>
            </a:r>
            <a:endParaRPr sz="18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Char char="●"/>
            </a:pPr>
            <a:r>
              <a:rPr lang="en"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Impact </a:t>
            </a:r>
            <a:r>
              <a:rPr lang="en"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reporting and measurements</a:t>
            </a:r>
            <a:endParaRPr sz="18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7" name="Shape 2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8" name="Google Shape;2268;p1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9" name="Google Shape;2269;p1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70" name="Google Shape;2270;p129" title="Screenshot 2025-03-11 at 11.32.23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5275" y="317946"/>
            <a:ext cx="9144003" cy="5085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4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5" name="Google Shape;2275;p1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6" name="Google Shape;2276;p1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77" name="Google Shape;2277;p130" title="Screenshot 2025-03-11 at 11.33.24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4875" y="17859"/>
            <a:ext cx="9144003" cy="5107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1" name="Shape 2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2" name="Google Shape;2282;p1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3" name="Google Shape;2283;p1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84" name="Google Shape;2284;p131" title="Screenshot 2025-03-11 at 11.33.39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75" y="300087"/>
            <a:ext cx="9144003" cy="5121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8" name="Shape 2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9" name="Google Shape;2289;p1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0" name="Google Shape;2290;p1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91" name="Google Shape;2291;p132" title="Screenshot 2025-03-11 at 11.35.16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4908"/>
            <a:ext cx="9144003" cy="5018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5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33"/>
          <p:cNvSpPr txBox="1"/>
          <p:nvPr/>
        </p:nvSpPr>
        <p:spPr>
          <a:xfrm>
            <a:off x="2542625" y="1562650"/>
            <a:ext cx="4280100" cy="20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Demonstration:</a:t>
            </a:r>
            <a:endParaRPr sz="29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42900" lvl="0" marL="457200" rtl="0" algn="l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Char char="●"/>
            </a:pPr>
            <a:r>
              <a:rPr lang="en"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Impact for learners</a:t>
            </a:r>
            <a:endParaRPr sz="18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0" name="Shape 2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1" name="Google Shape;2301;p1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2" name="Google Shape;2302;p1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03" name="Google Shape;2303;p134" title="Screenshot 2025-03-11 at 11.35.55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5250" y="62504"/>
            <a:ext cx="9144003" cy="5080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2" name="Shape 2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Google Shape;2053;p99"/>
          <p:cNvSpPr txBox="1"/>
          <p:nvPr>
            <p:ph idx="1" type="body"/>
          </p:nvPr>
        </p:nvSpPr>
        <p:spPr>
          <a:xfrm>
            <a:off x="359569" y="356212"/>
            <a:ext cx="3283800" cy="18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Why WBL Matters</a:t>
            </a:r>
            <a:endParaRPr/>
          </a:p>
        </p:txBody>
      </p:sp>
      <p:sp>
        <p:nvSpPr>
          <p:cNvPr id="2054" name="Google Shape;2054;p99"/>
          <p:cNvSpPr txBox="1"/>
          <p:nvPr>
            <p:ph type="title"/>
          </p:nvPr>
        </p:nvSpPr>
        <p:spPr>
          <a:xfrm>
            <a:off x="359575" y="927399"/>
            <a:ext cx="3283800" cy="2362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Louisiana Prospers &amp; </a:t>
            </a:r>
            <a:r>
              <a:rPr lang="en"/>
              <a:t>Meauxmentum Framework: Create Milestones and Engage All Learners</a:t>
            </a:r>
            <a:endParaRPr/>
          </a:p>
        </p:txBody>
      </p:sp>
      <p:sp>
        <p:nvSpPr>
          <p:cNvPr id="2055" name="Google Shape;2055;p99"/>
          <p:cNvSpPr txBox="1"/>
          <p:nvPr>
            <p:ph idx="3" type="body"/>
          </p:nvPr>
        </p:nvSpPr>
        <p:spPr>
          <a:xfrm>
            <a:off x="333100" y="1837905"/>
            <a:ext cx="3283800" cy="2120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Main takeaways regarding experiential learning</a:t>
            </a:r>
            <a:endParaRPr/>
          </a:p>
        </p:txBody>
      </p:sp>
      <p:sp>
        <p:nvSpPr>
          <p:cNvPr id="2056" name="Google Shape;2056;p99"/>
          <p:cNvSpPr txBox="1"/>
          <p:nvPr/>
        </p:nvSpPr>
        <p:spPr>
          <a:xfrm>
            <a:off x="4367850" y="523550"/>
            <a:ext cx="4358100" cy="35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Georgia"/>
              <a:buChar char="●"/>
            </a:pPr>
            <a:r>
              <a:rPr lang="en" sz="1200">
                <a:solidFill>
                  <a:schemeClr val="dk1"/>
                </a:solidFill>
              </a:rPr>
              <a:t>Everyone deserves opportunity for education to lead to meaningful employment and personal and community prosperity. </a:t>
            </a:r>
            <a:endParaRPr sz="12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Georgia"/>
              <a:buChar char="●"/>
            </a:pPr>
            <a:r>
              <a:rPr lang="en" sz="1200">
                <a:solidFill>
                  <a:schemeClr val="dk1"/>
                </a:solidFill>
              </a:rPr>
              <a:t>Students need support in finding the right path to meaningful work and opportunities to develop technical and soft skills needed in today’s world. </a:t>
            </a:r>
            <a:endParaRPr sz="12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Georgia"/>
              <a:buChar char="●"/>
            </a:pPr>
            <a:r>
              <a:rPr lang="en" sz="1200">
                <a:solidFill>
                  <a:schemeClr val="dk1"/>
                </a:solidFill>
              </a:rPr>
              <a:t>This may be done by connecting theory to practice so students may learn by doing and connect their learning to their future endeavors.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“It allows students to try out new things, gain a sense of what they enjoy, and put skills they learn in the classroom into practice. Experiential learning also provides a crucial real-world perspective to learning that helps students understand how what they learn in college impacts their career trajectory after graduation”*.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057" name="Google Shape;2057;p99"/>
          <p:cNvSpPr txBox="1"/>
          <p:nvPr/>
        </p:nvSpPr>
        <p:spPr>
          <a:xfrm>
            <a:off x="4572975" y="4149550"/>
            <a:ext cx="3931800" cy="3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1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Education moves innovation into society and industry.</a:t>
            </a:r>
            <a:endParaRPr b="1" i="1" sz="11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58" name="Google Shape;2058;p99"/>
          <p:cNvSpPr txBox="1"/>
          <p:nvPr/>
        </p:nvSpPr>
        <p:spPr>
          <a:xfrm>
            <a:off x="4179425" y="4677350"/>
            <a:ext cx="3967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*Lake Forest College. Experiential learning: What it is and why it makes a difference for college students. </a:t>
            </a:r>
            <a:r>
              <a:rPr lang="en" sz="6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3"/>
              </a:rPr>
              <a:t>https://www.lakeforest.edu/news-and-events/experiential-learning-what-it-is-and-why-it-makes-a-difference-for-college-students</a:t>
            </a:r>
            <a:r>
              <a:rPr lang="en" sz="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6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7" name="Shape 2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8" name="Google Shape;2308;p135" title="Screenshot 2025-03-13 at 1.23.47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225" y="165513"/>
            <a:ext cx="8393549" cy="4812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2" name="Shape 2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Google Shape;2313;p1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4" name="Google Shape;2314;p1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15" name="Google Shape;2315;p136" title="Screenshot 2025-03-11 at 11.36.46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00" y="-237900"/>
            <a:ext cx="9144003" cy="4857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9" name="Shape 2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0" name="Google Shape;2320;p137"/>
          <p:cNvSpPr txBox="1"/>
          <p:nvPr/>
        </p:nvSpPr>
        <p:spPr>
          <a:xfrm>
            <a:off x="2542625" y="1562650"/>
            <a:ext cx="4280100" cy="20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Group Activity:</a:t>
            </a:r>
            <a:endParaRPr sz="29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Char char="●"/>
            </a:pPr>
            <a:r>
              <a:rPr lang="en"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At your tables, develop assessment questions or measures based on learning objectives, outcomes and strategic goals</a:t>
            </a:r>
            <a:endParaRPr sz="18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Char char="●"/>
            </a:pPr>
            <a:r>
              <a:rPr lang="en"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Short present to group</a:t>
            </a:r>
            <a:endParaRPr sz="18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4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Google Shape;2325;p138"/>
          <p:cNvSpPr txBox="1"/>
          <p:nvPr>
            <p:ph type="title"/>
          </p:nvPr>
        </p:nvSpPr>
        <p:spPr>
          <a:xfrm>
            <a:off x="371475" y="273844"/>
            <a:ext cx="8401200" cy="786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Work–based learning value to learners </a:t>
            </a:r>
            <a:endParaRPr/>
          </a:p>
        </p:txBody>
      </p:sp>
      <p:sp>
        <p:nvSpPr>
          <p:cNvPr id="2326" name="Google Shape;2326;p138"/>
          <p:cNvSpPr txBox="1"/>
          <p:nvPr>
            <p:ph idx="1" type="body"/>
          </p:nvPr>
        </p:nvSpPr>
        <p:spPr>
          <a:xfrm>
            <a:off x="371475" y="1060704"/>
            <a:ext cx="8401200" cy="3572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17500" lvl="0" marL="45720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When developed well, </a:t>
            </a:r>
            <a:r>
              <a:rPr lang="en"/>
              <a:t>allows</a:t>
            </a:r>
            <a:r>
              <a:rPr lang="en"/>
              <a:t> learners opportunities to build skills to navigate a complex world, solve the problems of tomorrow, and help shape the </a:t>
            </a:r>
            <a:r>
              <a:rPr lang="en"/>
              <a:t>world</a:t>
            </a:r>
            <a:r>
              <a:rPr lang="en"/>
              <a:t> we will all live in.</a:t>
            </a:r>
            <a:endParaRPr/>
          </a:p>
          <a:p>
            <a:pPr indent="-317500" lvl="0" marL="45720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Assessment and success </a:t>
            </a:r>
            <a:r>
              <a:rPr lang="en"/>
              <a:t>measures</a:t>
            </a:r>
            <a:r>
              <a:rPr lang="en"/>
              <a:t> provide opportunities to continuously improve work-based </a:t>
            </a:r>
            <a:r>
              <a:rPr lang="en"/>
              <a:t>learning - and keep programming focused on strategic goals and purpose</a:t>
            </a:r>
            <a:r>
              <a:rPr lang="en"/>
              <a:t>.</a:t>
            </a:r>
            <a:endParaRPr/>
          </a:p>
          <a:p>
            <a:pPr indent="-317500" lvl="0" marL="45720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We are developing the leaders of tomorrow. </a:t>
            </a:r>
            <a:endParaRPr/>
          </a:p>
          <a:p>
            <a:pPr indent="-317500" lvl="0" marL="45720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Fletcher Technical Community College:</a:t>
            </a:r>
            <a:endParaRPr/>
          </a:p>
          <a:p>
            <a:pPr indent="-304800" lvl="1" marL="91440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400"/>
              <a:t>Future of the program</a:t>
            </a:r>
            <a:endParaRPr sz="1400"/>
          </a:p>
          <a:p>
            <a:pPr indent="-304800" lvl="1" marL="91440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400"/>
              <a:t>Lessons Learned</a:t>
            </a:r>
            <a:endParaRPr sz="1400"/>
          </a:p>
          <a:p>
            <a:pPr indent="-304800" lvl="1" marL="91440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400"/>
              <a:t>Challenges/opportunities</a:t>
            </a:r>
            <a:endParaRPr sz="1400"/>
          </a:p>
          <a:p>
            <a:pPr indent="-304800" lvl="1" marL="91440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400"/>
              <a:t>Impact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0" name="Shape 2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1" name="Google Shape;2331;p139"/>
          <p:cNvSpPr txBox="1"/>
          <p:nvPr/>
        </p:nvSpPr>
        <p:spPr>
          <a:xfrm>
            <a:off x="1949350" y="1562650"/>
            <a:ext cx="5392500" cy="20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Discussion</a:t>
            </a:r>
            <a:endParaRPr sz="29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42900" lvl="0" marL="457200" rtl="0" algn="l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Char char="●"/>
            </a:pPr>
            <a:r>
              <a:rPr lang="en"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Reflection</a:t>
            </a:r>
            <a:endParaRPr sz="18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Char char="●"/>
            </a:pPr>
            <a:r>
              <a:rPr lang="en"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What Barriers to Student Success does WBL Address?</a:t>
            </a:r>
            <a:endParaRPr sz="18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Char char="●"/>
            </a:pPr>
            <a:r>
              <a:rPr lang="en"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What Infrastructure Barriers Need to be Addressed to Implement WBL?</a:t>
            </a:r>
            <a:endParaRPr sz="18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Char char="●"/>
            </a:pPr>
            <a:r>
              <a:rPr lang="en"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What’s Next?</a:t>
            </a:r>
            <a:endParaRPr sz="18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5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p140"/>
          <p:cNvSpPr txBox="1"/>
          <p:nvPr>
            <p:ph idx="12" type="sldNum"/>
          </p:nvPr>
        </p:nvSpPr>
        <p:spPr>
          <a:xfrm>
            <a:off x="6715125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37" name="Google Shape;2337;p140"/>
          <p:cNvSpPr txBox="1"/>
          <p:nvPr/>
        </p:nvSpPr>
        <p:spPr>
          <a:xfrm>
            <a:off x="2878833" y="2013965"/>
            <a:ext cx="3386333" cy="111557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rimson Text"/>
              <a:buNone/>
            </a:pPr>
            <a:r>
              <a:rPr b="0" i="0" lang="en" sz="5000">
                <a:solidFill>
                  <a:schemeClr val="lt1"/>
                </a:solidFill>
                <a:latin typeface="Crimson Text"/>
                <a:ea typeface="Crimson Text"/>
                <a:cs typeface="Crimson Text"/>
                <a:sym typeface="Crimson Text"/>
              </a:rPr>
              <a:t>Thank </a:t>
            </a:r>
            <a:r>
              <a:rPr b="0" i="1" lang="en" sz="5000">
                <a:solidFill>
                  <a:schemeClr val="lt1"/>
                </a:solidFill>
                <a:latin typeface="Crimson Text"/>
                <a:ea typeface="Crimson Text"/>
                <a:cs typeface="Crimson Text"/>
                <a:sym typeface="Crimson Text"/>
              </a:rPr>
              <a:t>you.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3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p100"/>
          <p:cNvSpPr txBox="1"/>
          <p:nvPr>
            <p:ph type="title"/>
          </p:nvPr>
        </p:nvSpPr>
        <p:spPr>
          <a:xfrm>
            <a:off x="371475" y="273844"/>
            <a:ext cx="8401050" cy="78686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rimson Text"/>
              <a:buNone/>
            </a:pPr>
            <a:r>
              <a:rPr lang="en"/>
              <a:t>Curriculum-embedded project-based learning serves all learners and is impactful.</a:t>
            </a:r>
            <a:endParaRPr/>
          </a:p>
        </p:txBody>
      </p:sp>
      <p:sp>
        <p:nvSpPr>
          <p:cNvPr id="2065" name="Google Shape;2065;p100"/>
          <p:cNvSpPr txBox="1"/>
          <p:nvPr>
            <p:ph idx="1" type="body"/>
          </p:nvPr>
        </p:nvSpPr>
        <p:spPr>
          <a:xfrm>
            <a:off x="407225" y="1297250"/>
            <a:ext cx="8207700" cy="31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0" lvl="0" marL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/>
              <a:t>Project</a:t>
            </a:r>
            <a:r>
              <a:rPr lang="en"/>
              <a:t>-based learning models can scale and access all learners through:</a:t>
            </a:r>
            <a:endParaRPr/>
          </a:p>
          <a:p>
            <a:pPr indent="-317500" lvl="0" marL="45720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Projects embedded within courses, especially milestones such as foundation and catapult </a:t>
            </a:r>
            <a:r>
              <a:rPr lang="en"/>
              <a:t>courses,</a:t>
            </a:r>
            <a:r>
              <a:rPr lang="en"/>
              <a:t> career service programming, or other co-curricular programs, that ensure active learning strategies and support learner success.</a:t>
            </a:r>
            <a:endParaRPr/>
          </a:p>
          <a:p>
            <a:pPr indent="-317500" lvl="0" marL="45720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Curriculum</a:t>
            </a:r>
            <a:r>
              <a:rPr lang="en"/>
              <a:t>-embedded projects are built-in experiential learning opportunities, learners do not need additional </a:t>
            </a:r>
            <a:r>
              <a:rPr lang="en"/>
              <a:t>resources</a:t>
            </a:r>
            <a:r>
              <a:rPr lang="en"/>
              <a:t> to seek-out these experiences. </a:t>
            </a:r>
            <a:endParaRPr/>
          </a:p>
          <a:p>
            <a:pPr indent="-317500" lvl="0" marL="45720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Faculty are able to guide and mentor learners throughout projects.</a:t>
            </a:r>
            <a:endParaRPr/>
          </a:p>
          <a:p>
            <a:pPr indent="-317500" lvl="0" marL="45720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Group-based projects develop soft and durable skills, social capital and professional networks, and </a:t>
            </a:r>
            <a:r>
              <a:rPr lang="en"/>
              <a:t>confidence</a:t>
            </a:r>
            <a:r>
              <a:rPr lang="en"/>
              <a:t>, among many </a:t>
            </a:r>
            <a:r>
              <a:rPr lang="en"/>
              <a:t>other</a:t>
            </a:r>
            <a:r>
              <a:rPr lang="en"/>
              <a:t> benefits.</a:t>
            </a:r>
            <a:endParaRPr/>
          </a:p>
          <a:p>
            <a:pPr indent="-317500" lvl="0" marL="45720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Flexibility in design to meet learners where they are and not create additional barriers to completing experiential learning </a:t>
            </a:r>
            <a:r>
              <a:rPr lang="en"/>
              <a:t>opportunities</a:t>
            </a:r>
            <a:r>
              <a:rPr lang="en"/>
              <a:t>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9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p101"/>
          <p:cNvSpPr txBox="1"/>
          <p:nvPr>
            <p:ph idx="2" type="body"/>
          </p:nvPr>
        </p:nvSpPr>
        <p:spPr>
          <a:xfrm>
            <a:off x="359569" y="1657350"/>
            <a:ext cx="3283800" cy="197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3000">
                <a:latin typeface="Crimson Pro"/>
                <a:ea typeface="Crimson Pro"/>
                <a:cs typeface="Crimson Pro"/>
                <a:sym typeface="Crimson Pro"/>
              </a:rPr>
              <a:t>Steps to Create Experiential Learning Programs</a:t>
            </a:r>
            <a:endParaRPr/>
          </a:p>
        </p:txBody>
      </p:sp>
      <p:sp>
        <p:nvSpPr>
          <p:cNvPr id="2071" name="Google Shape;2071;p101"/>
          <p:cNvSpPr txBox="1"/>
          <p:nvPr>
            <p:ph idx="17" type="body"/>
          </p:nvPr>
        </p:nvSpPr>
        <p:spPr>
          <a:xfrm>
            <a:off x="5026176" y="926874"/>
            <a:ext cx="3224700" cy="326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/>
              <a:t>Define experiential learning objectives</a:t>
            </a:r>
            <a:endParaRPr sz="1000"/>
          </a:p>
        </p:txBody>
      </p:sp>
      <p:sp>
        <p:nvSpPr>
          <p:cNvPr id="2072" name="Google Shape;2072;p101"/>
          <p:cNvSpPr/>
          <p:nvPr>
            <p:ph idx="18" type="body"/>
          </p:nvPr>
        </p:nvSpPr>
        <p:spPr>
          <a:xfrm>
            <a:off x="4493897" y="950003"/>
            <a:ext cx="273900" cy="303600"/>
          </a:xfrm>
          <a:prstGeom prst="ellipse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300"/>
              <a:t>1.</a:t>
            </a:r>
            <a:endParaRPr sz="1300"/>
          </a:p>
        </p:txBody>
      </p:sp>
      <p:sp>
        <p:nvSpPr>
          <p:cNvPr id="2073" name="Google Shape;2073;p101"/>
          <p:cNvSpPr txBox="1"/>
          <p:nvPr>
            <p:ph idx="17" type="body"/>
          </p:nvPr>
        </p:nvSpPr>
        <p:spPr>
          <a:xfrm>
            <a:off x="5026176" y="1328249"/>
            <a:ext cx="3224700" cy="326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/>
              <a:t>Outline what the experience should look like to meet objectives</a:t>
            </a:r>
            <a:endParaRPr sz="1000"/>
          </a:p>
        </p:txBody>
      </p:sp>
      <p:sp>
        <p:nvSpPr>
          <p:cNvPr id="2074" name="Google Shape;2074;p101"/>
          <p:cNvSpPr/>
          <p:nvPr>
            <p:ph idx="18" type="body"/>
          </p:nvPr>
        </p:nvSpPr>
        <p:spPr>
          <a:xfrm>
            <a:off x="4493897" y="1351378"/>
            <a:ext cx="273900" cy="303600"/>
          </a:xfrm>
          <a:prstGeom prst="ellipse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300"/>
              <a:t>2</a:t>
            </a:r>
            <a:r>
              <a:rPr lang="en" sz="1300"/>
              <a:t>.</a:t>
            </a:r>
            <a:endParaRPr sz="1300"/>
          </a:p>
        </p:txBody>
      </p:sp>
      <p:sp>
        <p:nvSpPr>
          <p:cNvPr id="2075" name="Google Shape;2075;p101"/>
          <p:cNvSpPr txBox="1"/>
          <p:nvPr>
            <p:ph idx="17" type="body"/>
          </p:nvPr>
        </p:nvSpPr>
        <p:spPr>
          <a:xfrm>
            <a:off x="5026176" y="1729624"/>
            <a:ext cx="3224700" cy="326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/>
              <a:t>Scope a project that would meet the experience </a:t>
            </a:r>
            <a:endParaRPr sz="1000"/>
          </a:p>
        </p:txBody>
      </p:sp>
      <p:sp>
        <p:nvSpPr>
          <p:cNvPr id="2076" name="Google Shape;2076;p101"/>
          <p:cNvSpPr/>
          <p:nvPr>
            <p:ph idx="18" type="body"/>
          </p:nvPr>
        </p:nvSpPr>
        <p:spPr>
          <a:xfrm>
            <a:off x="4493897" y="1752753"/>
            <a:ext cx="273900" cy="303600"/>
          </a:xfrm>
          <a:prstGeom prst="ellipse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300"/>
              <a:t>3</a:t>
            </a:r>
            <a:r>
              <a:rPr lang="en" sz="1300"/>
              <a:t>.</a:t>
            </a:r>
            <a:endParaRPr sz="1300"/>
          </a:p>
        </p:txBody>
      </p:sp>
      <p:sp>
        <p:nvSpPr>
          <p:cNvPr id="2077" name="Google Shape;2077;p101"/>
          <p:cNvSpPr txBox="1"/>
          <p:nvPr>
            <p:ph idx="17" type="body"/>
          </p:nvPr>
        </p:nvSpPr>
        <p:spPr>
          <a:xfrm>
            <a:off x="5026176" y="2130999"/>
            <a:ext cx="3224700" cy="326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/>
              <a:t>Build relationships with corporate partners/employers</a:t>
            </a:r>
            <a:endParaRPr sz="1000"/>
          </a:p>
        </p:txBody>
      </p:sp>
      <p:sp>
        <p:nvSpPr>
          <p:cNvPr id="2078" name="Google Shape;2078;p101"/>
          <p:cNvSpPr/>
          <p:nvPr>
            <p:ph idx="18" type="body"/>
          </p:nvPr>
        </p:nvSpPr>
        <p:spPr>
          <a:xfrm>
            <a:off x="4493897" y="2154128"/>
            <a:ext cx="273900" cy="303600"/>
          </a:xfrm>
          <a:prstGeom prst="ellipse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300"/>
              <a:t>4</a:t>
            </a:r>
            <a:r>
              <a:rPr lang="en" sz="1300"/>
              <a:t>.</a:t>
            </a:r>
            <a:endParaRPr sz="1300"/>
          </a:p>
        </p:txBody>
      </p:sp>
      <p:sp>
        <p:nvSpPr>
          <p:cNvPr id="2079" name="Google Shape;2079;p101"/>
          <p:cNvSpPr txBox="1"/>
          <p:nvPr>
            <p:ph idx="17" type="body"/>
          </p:nvPr>
        </p:nvSpPr>
        <p:spPr>
          <a:xfrm>
            <a:off x="5026176" y="2532374"/>
            <a:ext cx="3224700" cy="326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/>
              <a:t>Define timelines to implement and complete projects</a:t>
            </a:r>
            <a:endParaRPr sz="1000"/>
          </a:p>
        </p:txBody>
      </p:sp>
      <p:sp>
        <p:nvSpPr>
          <p:cNvPr id="2080" name="Google Shape;2080;p101"/>
          <p:cNvSpPr/>
          <p:nvPr>
            <p:ph idx="18" type="body"/>
          </p:nvPr>
        </p:nvSpPr>
        <p:spPr>
          <a:xfrm>
            <a:off x="4493897" y="2555503"/>
            <a:ext cx="273900" cy="303600"/>
          </a:xfrm>
          <a:prstGeom prst="ellipse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300"/>
              <a:t>5</a:t>
            </a:r>
            <a:r>
              <a:rPr lang="en" sz="1300"/>
              <a:t>.</a:t>
            </a:r>
            <a:endParaRPr sz="1300"/>
          </a:p>
        </p:txBody>
      </p:sp>
      <p:sp>
        <p:nvSpPr>
          <p:cNvPr id="2081" name="Google Shape;2081;p101"/>
          <p:cNvSpPr txBox="1"/>
          <p:nvPr>
            <p:ph idx="17" type="body"/>
          </p:nvPr>
        </p:nvSpPr>
        <p:spPr>
          <a:xfrm>
            <a:off x="5026176" y="2933749"/>
            <a:ext cx="3224700" cy="326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/>
              <a:t>Within semester/course, have learners </a:t>
            </a:r>
            <a:r>
              <a:rPr lang="en" sz="1000"/>
              <a:t>work</a:t>
            </a:r>
            <a:r>
              <a:rPr lang="en" sz="1000"/>
              <a:t> on projects</a:t>
            </a:r>
            <a:endParaRPr sz="1000"/>
          </a:p>
        </p:txBody>
      </p:sp>
      <p:sp>
        <p:nvSpPr>
          <p:cNvPr id="2082" name="Google Shape;2082;p101"/>
          <p:cNvSpPr/>
          <p:nvPr>
            <p:ph idx="18" type="body"/>
          </p:nvPr>
        </p:nvSpPr>
        <p:spPr>
          <a:xfrm>
            <a:off x="4493897" y="2956878"/>
            <a:ext cx="273900" cy="303600"/>
          </a:xfrm>
          <a:prstGeom prst="ellipse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300"/>
              <a:t>6</a:t>
            </a:r>
            <a:r>
              <a:rPr lang="en" sz="1300"/>
              <a:t>.</a:t>
            </a:r>
            <a:endParaRPr sz="1300"/>
          </a:p>
        </p:txBody>
      </p:sp>
      <p:sp>
        <p:nvSpPr>
          <p:cNvPr id="2083" name="Google Shape;2083;p101"/>
          <p:cNvSpPr txBox="1"/>
          <p:nvPr>
            <p:ph idx="17" type="body"/>
          </p:nvPr>
        </p:nvSpPr>
        <p:spPr>
          <a:xfrm>
            <a:off x="5026176" y="3335124"/>
            <a:ext cx="3224700" cy="326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/>
              <a:t>Assess the experience and whether learners met the learning objectives</a:t>
            </a:r>
            <a:endParaRPr sz="1000"/>
          </a:p>
        </p:txBody>
      </p:sp>
      <p:sp>
        <p:nvSpPr>
          <p:cNvPr id="2084" name="Google Shape;2084;p101"/>
          <p:cNvSpPr/>
          <p:nvPr>
            <p:ph idx="18" type="body"/>
          </p:nvPr>
        </p:nvSpPr>
        <p:spPr>
          <a:xfrm>
            <a:off x="4493897" y="3358253"/>
            <a:ext cx="273900" cy="303600"/>
          </a:xfrm>
          <a:prstGeom prst="ellipse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300"/>
              <a:t>7</a:t>
            </a:r>
            <a:r>
              <a:rPr lang="en" sz="1300"/>
              <a:t>.</a:t>
            </a:r>
            <a:endParaRPr sz="1300"/>
          </a:p>
        </p:txBody>
      </p:sp>
      <p:sp>
        <p:nvSpPr>
          <p:cNvPr id="2085" name="Google Shape;2085;p101"/>
          <p:cNvSpPr txBox="1"/>
          <p:nvPr>
            <p:ph idx="17" type="body"/>
          </p:nvPr>
        </p:nvSpPr>
        <p:spPr>
          <a:xfrm>
            <a:off x="5026176" y="3736499"/>
            <a:ext cx="3224700" cy="326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/>
              <a:t>Measure impact (examples: course grades, change of major, retention, success, workforce outcomes)</a:t>
            </a:r>
            <a:endParaRPr sz="1000"/>
          </a:p>
        </p:txBody>
      </p:sp>
      <p:sp>
        <p:nvSpPr>
          <p:cNvPr id="2086" name="Google Shape;2086;p101"/>
          <p:cNvSpPr/>
          <p:nvPr>
            <p:ph idx="18" type="body"/>
          </p:nvPr>
        </p:nvSpPr>
        <p:spPr>
          <a:xfrm>
            <a:off x="4493897" y="3759628"/>
            <a:ext cx="273900" cy="303600"/>
          </a:xfrm>
          <a:prstGeom prst="ellipse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300"/>
              <a:t>8</a:t>
            </a:r>
            <a:r>
              <a:rPr lang="en" sz="1300"/>
              <a:t>.</a:t>
            </a:r>
            <a:endParaRPr sz="13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0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1" name="Google Shape;2091;p102"/>
          <p:cNvSpPr txBox="1"/>
          <p:nvPr/>
        </p:nvSpPr>
        <p:spPr>
          <a:xfrm>
            <a:off x="2542625" y="1562650"/>
            <a:ext cx="4280100" cy="20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Demonstration</a:t>
            </a:r>
            <a:r>
              <a:rPr lang="en" sz="29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:</a:t>
            </a:r>
            <a:endParaRPr sz="29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Char char="●"/>
            </a:pPr>
            <a:r>
              <a:rPr lang="en"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Define experiential learning objectives</a:t>
            </a:r>
            <a:endParaRPr sz="29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Char char="●"/>
            </a:pPr>
            <a:r>
              <a:rPr lang="en"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Outline what the experience should look like to meet objectives</a:t>
            </a:r>
            <a:endParaRPr sz="29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5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p10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7" name="Google Shape;2097;p10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98" name="Google Shape;2098;p103" title="Screenshot 2025-03-11 at 11.15.24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3747" y="-525675"/>
            <a:ext cx="879289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2" name="Shape 2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3" name="Google Shape;2103;p10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4" name="Google Shape;2104;p10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05" name="Google Shape;2105;p104" title="Screenshot 2025-03-11 at 11.17.08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43" y="144275"/>
            <a:ext cx="905751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Riipen 1">
      <a:dk1>
        <a:srgbClr val="050B29"/>
      </a:dk1>
      <a:lt1>
        <a:srgbClr val="FFFFFF"/>
      </a:lt1>
      <a:dk2>
        <a:srgbClr val="ACACAC"/>
      </a:dk2>
      <a:lt2>
        <a:srgbClr val="E8E8E8"/>
      </a:lt2>
      <a:accent1>
        <a:srgbClr val="FB7B00"/>
      </a:accent1>
      <a:accent2>
        <a:srgbClr val="2354F3"/>
      </a:accent2>
      <a:accent3>
        <a:srgbClr val="177232"/>
      </a:accent3>
      <a:accent4>
        <a:srgbClr val="FF5035"/>
      </a:accent4>
      <a:accent5>
        <a:srgbClr val="203F2F"/>
      </a:accent5>
      <a:accent6>
        <a:srgbClr val="81BA58"/>
      </a:accent6>
      <a:hlink>
        <a:srgbClr val="2354F3"/>
      </a:hlink>
      <a:folHlink>
        <a:srgbClr val="BDBF4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Riipen template ">
  <a:themeElements>
    <a:clrScheme name="Custom 2">
      <a:dk1>
        <a:srgbClr val="000000"/>
      </a:dk1>
      <a:lt1>
        <a:srgbClr val="FFFFFF"/>
      </a:lt1>
      <a:dk2>
        <a:srgbClr val="050C2A"/>
      </a:dk2>
      <a:lt2>
        <a:srgbClr val="FAFAFA"/>
      </a:lt2>
      <a:accent1>
        <a:srgbClr val="FF7C00"/>
      </a:accent1>
      <a:accent2>
        <a:srgbClr val="2454F4"/>
      </a:accent2>
      <a:accent3>
        <a:srgbClr val="050C2A"/>
      </a:accent3>
      <a:accent4>
        <a:srgbClr val="187333"/>
      </a:accent4>
      <a:accent5>
        <a:srgbClr val="ACACAC"/>
      </a:accent5>
      <a:accent6>
        <a:srgbClr val="FF5136"/>
      </a:accent6>
      <a:hlink>
        <a:srgbClr val="2454F4"/>
      </a:hlink>
      <a:folHlink>
        <a:srgbClr val="FF7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A58A8E7360C94AB1CB08B2BA2B6D1D" ma:contentTypeVersion="13" ma:contentTypeDescription="Create a new document." ma:contentTypeScope="" ma:versionID="84ab6e0110175816cf1423e754ae55df">
  <xsd:schema xmlns:xsd="http://www.w3.org/2001/XMLSchema" xmlns:xs="http://www.w3.org/2001/XMLSchema" xmlns:p="http://schemas.microsoft.com/office/2006/metadata/properties" xmlns:ns2="feb517c0-2246-45d3-8aca-d499e4f369cc" xmlns:ns3="faa8d098-e3df-4722-995c-7cb19f7cf4c0" targetNamespace="http://schemas.microsoft.com/office/2006/metadata/properties" ma:root="true" ma:fieldsID="d69d1632f1bd186244aab2168c0082aa" ns2:_="" ns3:_="">
    <xsd:import namespace="feb517c0-2246-45d3-8aca-d499e4f369cc"/>
    <xsd:import namespace="faa8d098-e3df-4722-995c-7cb19f7cf4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b517c0-2246-45d3-8aca-d499e4f369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a73a218-6032-4b43-b4af-c84c0049d5f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a8d098-e3df-4722-995c-7cb19f7cf4c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31c019e2-003a-45ee-b341-f266ceba547e}" ma:internalName="TaxCatchAll" ma:showField="CatchAllData" ma:web="faa8d098-e3df-4722-995c-7cb19f7cf4c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aa8d098-e3df-4722-995c-7cb19f7cf4c0" xsi:nil="true"/>
    <lcf76f155ced4ddcb4097134ff3c332f xmlns="feb517c0-2246-45d3-8aca-d499e4f369c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55B8CB0-8424-4B90-A688-7BDDA64101E4}"/>
</file>

<file path=customXml/itemProps2.xml><?xml version="1.0" encoding="utf-8"?>
<ds:datastoreItem xmlns:ds="http://schemas.openxmlformats.org/officeDocument/2006/customXml" ds:itemID="{B329BF9B-18E5-4472-BF63-ACD4976D194A}"/>
</file>

<file path=customXml/itemProps3.xml><?xml version="1.0" encoding="utf-8"?>
<ds:datastoreItem xmlns:ds="http://schemas.openxmlformats.org/officeDocument/2006/customXml" ds:itemID="{A31A93F3-E26C-4701-9853-5D2885873025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0x010100F0A58A8E7360C94AB1CB08B2BA2B6D1D</vt:lpwstr>
  </property>
</Properties>
</file>